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B_0.xml" ContentType="application/vnd.ms-powerpoint.comments+xml"/>
  <Override PartName="/ppt/comments/modernComment_110_0.xml" ContentType="application/vnd.ms-powerpoint.comments+xml"/>
  <Override PartName="/ppt/comments/modernComment_10C_0.xml" ContentType="application/vnd.ms-powerpoint.comments+xml"/>
  <Override PartName="/ppt/comments/modernComment_12E_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5" r:id="rId1"/>
  </p:sldMasterIdLst>
  <p:notesMasterIdLst>
    <p:notesMasterId r:id="rId19"/>
  </p:notesMasterIdLst>
  <p:sldIdLst>
    <p:sldId id="256" r:id="rId2"/>
    <p:sldId id="281" r:id="rId3"/>
    <p:sldId id="257" r:id="rId4"/>
    <p:sldId id="259" r:id="rId5"/>
    <p:sldId id="267" r:id="rId6"/>
    <p:sldId id="272" r:id="rId7"/>
    <p:sldId id="268" r:id="rId8"/>
    <p:sldId id="297" r:id="rId9"/>
    <p:sldId id="302" r:id="rId10"/>
    <p:sldId id="303" r:id="rId11"/>
    <p:sldId id="304" r:id="rId12"/>
    <p:sldId id="305" r:id="rId13"/>
    <p:sldId id="311" r:id="rId14"/>
    <p:sldId id="306" r:id="rId15"/>
    <p:sldId id="307" r:id="rId16"/>
    <p:sldId id="308" r:id="rId17"/>
    <p:sldId id="309" r:id="rId18"/>
  </p:sldIdLst>
  <p:sldSz cx="9144000" cy="6858000" type="screen4x3"/>
  <p:notesSz cx="6645275" cy="97774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DFF7E6-534C-1BFD-1B2B-07754EB3DD3D}" name="Nguyen Tieu Phuong 20210692" initials="" userId="S::Phuong.NT210692@sis.hust.edu.vn::471f2445-961b-4847-a9e5-30eb348fdba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BECDE"/>
    <a:srgbClr val="009900"/>
    <a:srgbClr val="0000CC"/>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7F8D4E-339F-4E86-9EC5-B94EAAA739E5}" v="12" dt="2024-05-17T04:16:24.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403"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ieu Phuong 20210692" userId="471f2445-961b-4847-a9e5-30eb348fdba1" providerId="ADAL" clId="{1C9D999F-8F77-4E67-9F12-1BDD86794FD7}"/>
    <pc:docChg chg="">
      <pc:chgData name="Nguyen Tieu Phuong 20210692" userId="471f2445-961b-4847-a9e5-30eb348fdba1" providerId="ADAL" clId="{1C9D999F-8F77-4E67-9F12-1BDD86794FD7}" dt="2024-05-17T09:16:16.237" v="8"/>
      <pc:docMkLst>
        <pc:docMk/>
      </pc:docMkLst>
      <pc:sldChg chg="addCm">
        <pc:chgData name="Nguyen Tieu Phuong 20210692" userId="471f2445-961b-4847-a9e5-30eb348fdba1" providerId="ADAL" clId="{1C9D999F-8F77-4E67-9F12-1BDD86794FD7}" dt="2024-05-17T09:02:54.369" v="0"/>
        <pc:sldMkLst>
          <pc:docMk/>
          <pc:sldMk cId="0" sldId="267"/>
        </pc:sldMkLst>
        <pc:extLst>
          <p:ext xmlns:p="http://schemas.openxmlformats.org/presentationml/2006/main" uri="{D6D511B9-2390-475A-947B-AFAB55BFBCF1}">
            <pc226:cmChg xmlns:pc226="http://schemas.microsoft.com/office/powerpoint/2022/06/main/command" chg="add">
              <pc226:chgData name="Nguyen Tieu Phuong 20210692" userId="471f2445-961b-4847-a9e5-30eb348fdba1" providerId="ADAL" clId="{1C9D999F-8F77-4E67-9F12-1BDD86794FD7}" dt="2024-05-17T09:02:54.369" v="0"/>
              <pc2:cmMkLst xmlns:pc2="http://schemas.microsoft.com/office/powerpoint/2019/9/main/command">
                <pc:docMk/>
                <pc:sldMk cId="0" sldId="267"/>
                <pc2:cmMk id="{81BA5DBB-27AE-4287-9BEE-74445DBD9BD2}"/>
              </pc2:cmMkLst>
            </pc226:cmChg>
          </p:ext>
        </pc:extLst>
      </pc:sldChg>
      <pc:sldChg chg="addCm modCm">
        <pc:chgData name="Nguyen Tieu Phuong 20210692" userId="471f2445-961b-4847-a9e5-30eb348fdba1" providerId="ADAL" clId="{1C9D999F-8F77-4E67-9F12-1BDD86794FD7}" dt="2024-05-17T09:12:55.720" v="7"/>
        <pc:sldMkLst>
          <pc:docMk/>
          <pc:sldMk cId="0" sldId="268"/>
        </pc:sldMkLst>
        <pc:extLst>
          <p:ext xmlns:p="http://schemas.openxmlformats.org/presentationml/2006/main" uri="{D6D511B9-2390-475A-947B-AFAB55BFBCF1}">
            <pc226:cmChg xmlns:pc226="http://schemas.microsoft.com/office/powerpoint/2022/06/main/command" chg="add">
              <pc226:chgData name="Nguyen Tieu Phuong 20210692" userId="471f2445-961b-4847-a9e5-30eb348fdba1" providerId="ADAL" clId="{1C9D999F-8F77-4E67-9F12-1BDD86794FD7}" dt="2024-05-17T09:12:55.720" v="7"/>
              <pc2:cmMkLst xmlns:pc2="http://schemas.microsoft.com/office/powerpoint/2019/9/main/command">
                <pc:docMk/>
                <pc:sldMk cId="0" sldId="268"/>
                <pc2:cmMk id="{91C60308-DEB1-4D0B-895A-F846D1EE38CF}"/>
              </pc2:cmMkLst>
              <pc226:cmRplyChg chg="add">
                <pc226:chgData name="Nguyen Tieu Phuong 20210692" userId="471f2445-961b-4847-a9e5-30eb348fdba1" providerId="ADAL" clId="{1C9D999F-8F77-4E67-9F12-1BDD86794FD7}" dt="2024-05-17T09:12:55.720" v="7"/>
                <pc2:cmRplyMkLst xmlns:pc2="http://schemas.microsoft.com/office/powerpoint/2019/9/main/command">
                  <pc:docMk/>
                  <pc:sldMk cId="0" sldId="268"/>
                  <pc2:cmMk id="{91C60308-DEB1-4D0B-895A-F846D1EE38CF}"/>
                  <pc2:cmRplyMk id="{0D19E436-ED8C-412E-B344-97C70392BDC9}"/>
                </pc2:cmRplyMkLst>
              </pc226:cmRplyChg>
              <pc226:cmRplyChg chg="add">
                <pc226:chgData name="Nguyen Tieu Phuong 20210692" userId="471f2445-961b-4847-a9e5-30eb348fdba1" providerId="ADAL" clId="{1C9D999F-8F77-4E67-9F12-1BDD86794FD7}" dt="2024-05-17T09:10:08.359" v="6"/>
                <pc2:cmRplyMkLst xmlns:pc2="http://schemas.microsoft.com/office/powerpoint/2019/9/main/command">
                  <pc:docMk/>
                  <pc:sldMk cId="0" sldId="268"/>
                  <pc2:cmMk id="{91C60308-DEB1-4D0B-895A-F846D1EE38CF}"/>
                  <pc2:cmRplyMk id="{E1B82263-2576-4BAC-A2A7-F899A7B53F49}"/>
                </pc2:cmRplyMkLst>
              </pc226:cmRplyChg>
              <pc226:cmRplyChg chg="add">
                <pc226:chgData name="Nguyen Tieu Phuong 20210692" userId="471f2445-961b-4847-a9e5-30eb348fdba1" providerId="ADAL" clId="{1C9D999F-8F77-4E67-9F12-1BDD86794FD7}" dt="2024-05-17T09:09:37.535" v="4"/>
                <pc2:cmRplyMkLst xmlns:pc2="http://schemas.microsoft.com/office/powerpoint/2019/9/main/command">
                  <pc:docMk/>
                  <pc:sldMk cId="0" sldId="268"/>
                  <pc2:cmMk id="{91C60308-DEB1-4D0B-895A-F846D1EE38CF}"/>
                  <pc2:cmRplyMk id="{F00700AC-B77A-4807-A037-0D779A2AFAD0}"/>
                </pc2:cmRplyMkLst>
              </pc226:cmRplyChg>
            </pc226:cmChg>
            <pc226:cmChg xmlns:pc226="http://schemas.microsoft.com/office/powerpoint/2022/06/main/command" chg="add">
              <pc226:chgData name="Nguyen Tieu Phuong 20210692" userId="471f2445-961b-4847-a9e5-30eb348fdba1" providerId="ADAL" clId="{1C9D999F-8F77-4E67-9F12-1BDD86794FD7}" dt="2024-05-17T09:09:54.404" v="5"/>
              <pc2:cmMkLst xmlns:pc2="http://schemas.microsoft.com/office/powerpoint/2019/9/main/command">
                <pc:docMk/>
                <pc:sldMk cId="0" sldId="268"/>
                <pc2:cmMk id="{E8F3B589-4AF7-4B8B-8D43-9D5BBEE99107}"/>
              </pc2:cmMkLst>
            </pc226:cmChg>
          </p:ext>
        </pc:extLst>
      </pc:sldChg>
      <pc:sldChg chg="addCm modCm">
        <pc:chgData name="Nguyen Tieu Phuong 20210692" userId="471f2445-961b-4847-a9e5-30eb348fdba1" providerId="ADAL" clId="{1C9D999F-8F77-4E67-9F12-1BDD86794FD7}" dt="2024-05-17T09:08:32.397" v="2"/>
        <pc:sldMkLst>
          <pc:docMk/>
          <pc:sldMk cId="0" sldId="272"/>
        </pc:sldMkLst>
        <pc:extLst>
          <p:ext xmlns:p="http://schemas.openxmlformats.org/presentationml/2006/main" uri="{D6D511B9-2390-475A-947B-AFAB55BFBCF1}">
            <pc226:cmChg xmlns:pc226="http://schemas.microsoft.com/office/powerpoint/2022/06/main/command" chg="add">
              <pc226:chgData name="Nguyen Tieu Phuong 20210692" userId="471f2445-961b-4847-a9e5-30eb348fdba1" providerId="ADAL" clId="{1C9D999F-8F77-4E67-9F12-1BDD86794FD7}" dt="2024-05-17T09:08:32.397" v="2"/>
              <pc2:cmMkLst xmlns:pc2="http://schemas.microsoft.com/office/powerpoint/2019/9/main/command">
                <pc:docMk/>
                <pc:sldMk cId="0" sldId="272"/>
                <pc2:cmMk id="{4E857AD0-9A86-412A-8F02-1C779A734AA8}"/>
              </pc2:cmMkLst>
              <pc226:cmRplyChg chg="add">
                <pc226:chgData name="Nguyen Tieu Phuong 20210692" userId="471f2445-961b-4847-a9e5-30eb348fdba1" providerId="ADAL" clId="{1C9D999F-8F77-4E67-9F12-1BDD86794FD7}" dt="2024-05-17T09:08:32.397" v="2"/>
                <pc2:cmRplyMkLst xmlns:pc2="http://schemas.microsoft.com/office/powerpoint/2019/9/main/command">
                  <pc:docMk/>
                  <pc:sldMk cId="0" sldId="272"/>
                  <pc2:cmMk id="{4E857AD0-9A86-412A-8F02-1C779A734AA8}"/>
                  <pc2:cmRplyMk id="{BD51096B-3DCE-4E2F-B97D-6C2DB5037852}"/>
                </pc2:cmRplyMkLst>
              </pc226:cmRplyChg>
            </pc226:cmChg>
          </p:ext>
        </pc:extLst>
      </pc:sldChg>
      <pc:sldChg chg="addCm">
        <pc:chgData name="Nguyen Tieu Phuong 20210692" userId="471f2445-961b-4847-a9e5-30eb348fdba1" providerId="ADAL" clId="{1C9D999F-8F77-4E67-9F12-1BDD86794FD7}" dt="2024-05-17T09:16:16.237" v="8"/>
        <pc:sldMkLst>
          <pc:docMk/>
          <pc:sldMk cId="0" sldId="302"/>
        </pc:sldMkLst>
        <pc:extLst>
          <p:ext xmlns:p="http://schemas.openxmlformats.org/presentationml/2006/main" uri="{D6D511B9-2390-475A-947B-AFAB55BFBCF1}">
            <pc226:cmChg xmlns:pc226="http://schemas.microsoft.com/office/powerpoint/2022/06/main/command" chg="add">
              <pc226:chgData name="Nguyen Tieu Phuong 20210692" userId="471f2445-961b-4847-a9e5-30eb348fdba1" providerId="ADAL" clId="{1C9D999F-8F77-4E67-9F12-1BDD86794FD7}" dt="2024-05-17T09:16:16.237" v="8"/>
              <pc2:cmMkLst xmlns:pc2="http://schemas.microsoft.com/office/powerpoint/2019/9/main/command">
                <pc:docMk/>
                <pc:sldMk cId="0" sldId="302"/>
                <pc2:cmMk id="{15A31320-B8B6-43E1-8704-462F088AE27B}"/>
              </pc2:cmMkLst>
            </pc226:cmChg>
          </p:ext>
        </pc:extLst>
      </pc:sldChg>
    </pc:docChg>
  </pc:docChgLst>
  <pc:docChgLst>
    <pc:chgData name="Nguyen Thi Thu Huong" userId="c5dca45e-dc47-4752-94e4-9947ab5ac676" providerId="ADAL" clId="{417F8D4E-339F-4E86-9EC5-B94EAAA739E5}"/>
    <pc:docChg chg="undo custSel modSld modMainMaster">
      <pc:chgData name="Nguyen Thi Thu Huong" userId="c5dca45e-dc47-4752-94e4-9947ab5ac676" providerId="ADAL" clId="{417F8D4E-339F-4E86-9EC5-B94EAAA739E5}" dt="2024-05-17T04:17:40.770" v="39" actId="12"/>
      <pc:docMkLst>
        <pc:docMk/>
      </pc:docMkLst>
      <pc:sldChg chg="modSp mod modClrScheme chgLayout">
        <pc:chgData name="Nguyen Thi Thu Huong" userId="c5dca45e-dc47-4752-94e4-9947ab5ac676" providerId="ADAL" clId="{417F8D4E-339F-4E86-9EC5-B94EAAA739E5}" dt="2024-05-17T03:57:12.101" v="7" actId="20577"/>
        <pc:sldMkLst>
          <pc:docMk/>
          <pc:sldMk cId="0" sldId="256"/>
        </pc:sldMkLst>
        <pc:spChg chg="mod ord">
          <ac:chgData name="Nguyen Thi Thu Huong" userId="c5dca45e-dc47-4752-94e4-9947ab5ac676" providerId="ADAL" clId="{417F8D4E-339F-4E86-9EC5-B94EAAA739E5}" dt="2024-05-17T03:56:58.206" v="1" actId="700"/>
          <ac:spMkLst>
            <pc:docMk/>
            <pc:sldMk cId="0" sldId="256"/>
            <ac:spMk id="5123" creationId="{097DD908-F63E-4018-9EC7-1E7D4FD9C6A8}"/>
          </ac:spMkLst>
        </pc:spChg>
        <pc:spChg chg="mod ord">
          <ac:chgData name="Nguyen Thi Thu Huong" userId="c5dca45e-dc47-4752-94e4-9947ab5ac676" providerId="ADAL" clId="{417F8D4E-339F-4E86-9EC5-B94EAAA739E5}" dt="2024-05-17T03:57:12.101" v="7" actId="20577"/>
          <ac:spMkLst>
            <pc:docMk/>
            <pc:sldMk cId="0" sldId="256"/>
            <ac:spMk id="5124" creationId="{1EFD5032-CB7A-4E9A-BCE5-E307E87937B4}"/>
          </ac:spMkLst>
        </pc:spChg>
      </pc:sldChg>
      <pc:sldChg chg="addSp delSp modSp mod modClrScheme chgLayout">
        <pc:chgData name="Nguyen Thi Thu Huong" userId="c5dca45e-dc47-4752-94e4-9947ab5ac676" providerId="ADAL" clId="{417F8D4E-339F-4E86-9EC5-B94EAAA739E5}" dt="2024-05-17T04:14:39.634" v="22" actId="1076"/>
        <pc:sldMkLst>
          <pc:docMk/>
          <pc:sldMk cId="0" sldId="257"/>
        </pc:sldMkLst>
        <pc:spChg chg="add del mod">
          <ac:chgData name="Nguyen Thi Thu Huong" userId="c5dca45e-dc47-4752-94e4-9947ab5ac676" providerId="ADAL" clId="{417F8D4E-339F-4E86-9EC5-B94EAAA739E5}" dt="2024-05-17T04:14:20.387" v="19" actId="478"/>
          <ac:spMkLst>
            <pc:docMk/>
            <pc:sldMk cId="0" sldId="257"/>
            <ac:spMk id="3" creationId="{62B8A211-3B51-AC53-47F7-1C0001C54273}"/>
          </ac:spMkLst>
        </pc:spChg>
        <pc:spChg chg="mod">
          <ac:chgData name="Nguyen Thi Thu Huong" userId="c5dca45e-dc47-4752-94e4-9947ab5ac676" providerId="ADAL" clId="{417F8D4E-339F-4E86-9EC5-B94EAAA739E5}" dt="2024-05-17T04:14:39.634" v="22" actId="1076"/>
          <ac:spMkLst>
            <pc:docMk/>
            <pc:sldMk cId="0" sldId="257"/>
            <ac:spMk id="8" creationId="{2AC01171-3B29-40DF-B796-CC684B453839}"/>
          </ac:spMkLst>
        </pc:spChg>
        <pc:spChg chg="mod ord">
          <ac:chgData name="Nguyen Thi Thu Huong" userId="c5dca45e-dc47-4752-94e4-9947ab5ac676" providerId="ADAL" clId="{417F8D4E-339F-4E86-9EC5-B94EAAA739E5}" dt="2024-05-17T03:59:45.027" v="12" actId="700"/>
          <ac:spMkLst>
            <pc:docMk/>
            <pc:sldMk cId="0" sldId="257"/>
            <ac:spMk id="7171" creationId="{18C00D41-CDF3-4556-B322-B8AE870B6267}"/>
          </ac:spMkLst>
        </pc:spChg>
        <pc:spChg chg="mod ord">
          <ac:chgData name="Nguyen Thi Thu Huong" userId="c5dca45e-dc47-4752-94e4-9947ab5ac676" providerId="ADAL" clId="{417F8D4E-339F-4E86-9EC5-B94EAAA739E5}" dt="2024-05-17T03:59:45.027" v="12" actId="700"/>
          <ac:spMkLst>
            <pc:docMk/>
            <pc:sldMk cId="0" sldId="257"/>
            <ac:spMk id="7172" creationId="{85DD11B1-D133-4741-9627-AB41715646CE}"/>
          </ac:spMkLst>
        </pc:spChg>
        <pc:graphicFrameChg chg="add del mod ord">
          <ac:chgData name="Nguyen Thi Thu Huong" userId="c5dca45e-dc47-4752-94e4-9947ab5ac676" providerId="ADAL" clId="{417F8D4E-339F-4E86-9EC5-B94EAAA739E5}" dt="2024-05-17T04:14:30.436" v="21" actId="14100"/>
          <ac:graphicFrameMkLst>
            <pc:docMk/>
            <pc:sldMk cId="0" sldId="257"/>
            <ac:graphicFrameMk id="7" creationId="{EC73106F-4499-4F44-85D5-BFF79641883F}"/>
          </ac:graphicFrameMkLst>
        </pc:graphicFrameChg>
      </pc:sldChg>
      <pc:sldChg chg="modSp mod modClrScheme chgLayout">
        <pc:chgData name="Nguyen Thi Thu Huong" userId="c5dca45e-dc47-4752-94e4-9947ab5ac676" providerId="ADAL" clId="{417F8D4E-339F-4E86-9EC5-B94EAAA739E5}" dt="2024-05-17T03:59:45.027" v="12" actId="700"/>
        <pc:sldMkLst>
          <pc:docMk/>
          <pc:sldMk cId="0" sldId="259"/>
        </pc:sldMkLst>
        <pc:spChg chg="mod ord">
          <ac:chgData name="Nguyen Thi Thu Huong" userId="c5dca45e-dc47-4752-94e4-9947ab5ac676" providerId="ADAL" clId="{417F8D4E-339F-4E86-9EC5-B94EAAA739E5}" dt="2024-05-17T03:59:45.027" v="12" actId="700"/>
          <ac:spMkLst>
            <pc:docMk/>
            <pc:sldMk cId="0" sldId="259"/>
            <ac:spMk id="8195" creationId="{A2993E95-7E22-4860-8BE2-EC7C0888E697}"/>
          </ac:spMkLst>
        </pc:spChg>
        <pc:spChg chg="mod ord">
          <ac:chgData name="Nguyen Thi Thu Huong" userId="c5dca45e-dc47-4752-94e4-9947ab5ac676" providerId="ADAL" clId="{417F8D4E-339F-4E86-9EC5-B94EAAA739E5}" dt="2024-05-17T03:59:45.027" v="12" actId="700"/>
          <ac:spMkLst>
            <pc:docMk/>
            <pc:sldMk cId="0" sldId="259"/>
            <ac:spMk id="8196" creationId="{F0BCB66F-EB36-4CDB-986E-F8054532A6E5}"/>
          </ac:spMkLst>
        </pc:spChg>
        <pc:spChg chg="mod ord">
          <ac:chgData name="Nguyen Thi Thu Huong" userId="c5dca45e-dc47-4752-94e4-9947ab5ac676" providerId="ADAL" clId="{417F8D4E-339F-4E86-9EC5-B94EAAA739E5}" dt="2024-05-17T03:59:45.027" v="12" actId="700"/>
          <ac:spMkLst>
            <pc:docMk/>
            <pc:sldMk cId="0" sldId="259"/>
            <ac:spMk id="8197" creationId="{AD15668D-AFE4-4734-B4D6-093FF354683C}"/>
          </ac:spMkLst>
        </pc:spChg>
      </pc:sldChg>
      <pc:sldChg chg="modSp mod modClrScheme chgLayout">
        <pc:chgData name="Nguyen Thi Thu Huong" userId="c5dca45e-dc47-4752-94e4-9947ab5ac676" providerId="ADAL" clId="{417F8D4E-339F-4E86-9EC5-B94EAAA739E5}" dt="2024-05-17T03:59:45.027" v="12" actId="700"/>
        <pc:sldMkLst>
          <pc:docMk/>
          <pc:sldMk cId="0" sldId="267"/>
        </pc:sldMkLst>
        <pc:spChg chg="mod ord">
          <ac:chgData name="Nguyen Thi Thu Huong" userId="c5dca45e-dc47-4752-94e4-9947ab5ac676" providerId="ADAL" clId="{417F8D4E-339F-4E86-9EC5-B94EAAA739E5}" dt="2024-05-17T03:59:45.027" v="12" actId="700"/>
          <ac:spMkLst>
            <pc:docMk/>
            <pc:sldMk cId="0" sldId="267"/>
            <ac:spMk id="9219" creationId="{DC65A7A4-D247-44F9-83EB-38B31B0FB66A}"/>
          </ac:spMkLst>
        </pc:spChg>
        <pc:spChg chg="mod ord">
          <ac:chgData name="Nguyen Thi Thu Huong" userId="c5dca45e-dc47-4752-94e4-9947ab5ac676" providerId="ADAL" clId="{417F8D4E-339F-4E86-9EC5-B94EAAA739E5}" dt="2024-05-17T03:59:45.027" v="12" actId="700"/>
          <ac:spMkLst>
            <pc:docMk/>
            <pc:sldMk cId="0" sldId="267"/>
            <ac:spMk id="9220" creationId="{3B982433-D880-4160-8C86-ACC4D49829E4}"/>
          </ac:spMkLst>
        </pc:spChg>
        <pc:spChg chg="mod ord">
          <ac:chgData name="Nguyen Thi Thu Huong" userId="c5dca45e-dc47-4752-94e4-9947ab5ac676" providerId="ADAL" clId="{417F8D4E-339F-4E86-9EC5-B94EAAA739E5}" dt="2024-05-17T03:59:45.027" v="12" actId="700"/>
          <ac:spMkLst>
            <pc:docMk/>
            <pc:sldMk cId="0" sldId="267"/>
            <ac:spMk id="9221" creationId="{EFA09E16-EA08-4732-BA29-5F84C0649874}"/>
          </ac:spMkLst>
        </pc:spChg>
      </pc:sldChg>
      <pc:sldChg chg="addSp delSp modSp mod modClrScheme chgLayout">
        <pc:chgData name="Nguyen Thi Thu Huong" userId="c5dca45e-dc47-4752-94e4-9947ab5ac676" providerId="ADAL" clId="{417F8D4E-339F-4E86-9EC5-B94EAAA739E5}" dt="2024-05-17T04:15:50.001" v="26" actId="1076"/>
        <pc:sldMkLst>
          <pc:docMk/>
          <pc:sldMk cId="0" sldId="268"/>
        </pc:sldMkLst>
        <pc:spChg chg="add del mod ord">
          <ac:chgData name="Nguyen Thi Thu Huong" userId="c5dca45e-dc47-4752-94e4-9947ab5ac676" providerId="ADAL" clId="{417F8D4E-339F-4E86-9EC5-B94EAAA739E5}" dt="2024-05-17T04:15:36.148" v="25" actId="478"/>
          <ac:spMkLst>
            <pc:docMk/>
            <pc:sldMk cId="0" sldId="268"/>
            <ac:spMk id="2" creationId="{BE5C448E-536F-B7EB-E42C-2AD773C74DB6}"/>
          </ac:spMkLst>
        </pc:spChg>
        <pc:spChg chg="mod">
          <ac:chgData name="Nguyen Thi Thu Huong" userId="c5dca45e-dc47-4752-94e4-9947ab5ac676" providerId="ADAL" clId="{417F8D4E-339F-4E86-9EC5-B94EAAA739E5}" dt="2024-05-17T04:15:50.001" v="26" actId="1076"/>
          <ac:spMkLst>
            <pc:docMk/>
            <pc:sldMk cId="0" sldId="268"/>
            <ac:spMk id="8" creationId="{7ADC2CEE-FE55-47C8-BFD0-5D4FF9977E3A}"/>
          </ac:spMkLst>
        </pc:spChg>
        <pc:spChg chg="mod ord">
          <ac:chgData name="Nguyen Thi Thu Huong" userId="c5dca45e-dc47-4752-94e4-9947ab5ac676" providerId="ADAL" clId="{417F8D4E-339F-4E86-9EC5-B94EAAA739E5}" dt="2024-05-17T03:59:45.027" v="12" actId="700"/>
          <ac:spMkLst>
            <pc:docMk/>
            <pc:sldMk cId="0" sldId="268"/>
            <ac:spMk id="11267" creationId="{48DDA633-69F7-40F7-A7F3-DC840E5718C2}"/>
          </ac:spMkLst>
        </pc:spChg>
        <pc:spChg chg="mod ord">
          <ac:chgData name="Nguyen Thi Thu Huong" userId="c5dca45e-dc47-4752-94e4-9947ab5ac676" providerId="ADAL" clId="{417F8D4E-339F-4E86-9EC5-B94EAAA739E5}" dt="2024-05-17T03:59:45.027" v="12" actId="700"/>
          <ac:spMkLst>
            <pc:docMk/>
            <pc:sldMk cId="0" sldId="268"/>
            <ac:spMk id="11268" creationId="{AD04DD1D-5B33-47B0-B271-5AB096BC99DB}"/>
          </ac:spMkLst>
        </pc:spChg>
      </pc:sldChg>
      <pc:sldChg chg="modSp mod modClrScheme chgLayout">
        <pc:chgData name="Nguyen Thi Thu Huong" userId="c5dca45e-dc47-4752-94e4-9947ab5ac676" providerId="ADAL" clId="{417F8D4E-339F-4E86-9EC5-B94EAAA739E5}" dt="2024-05-17T04:15:13.333" v="24" actId="14100"/>
        <pc:sldMkLst>
          <pc:docMk/>
          <pc:sldMk cId="0" sldId="272"/>
        </pc:sldMkLst>
        <pc:spChg chg="mod">
          <ac:chgData name="Nguyen Thi Thu Huong" userId="c5dca45e-dc47-4752-94e4-9947ab5ac676" providerId="ADAL" clId="{417F8D4E-339F-4E86-9EC5-B94EAAA739E5}" dt="2024-05-17T04:15:13.333" v="24" actId="14100"/>
          <ac:spMkLst>
            <pc:docMk/>
            <pc:sldMk cId="0" sldId="272"/>
            <ac:spMk id="6" creationId="{BBA5C54B-7FC6-4391-813D-BB3FAB56370E}"/>
          </ac:spMkLst>
        </pc:spChg>
        <pc:spChg chg="mod ord">
          <ac:chgData name="Nguyen Thi Thu Huong" userId="c5dca45e-dc47-4752-94e4-9947ab5ac676" providerId="ADAL" clId="{417F8D4E-339F-4E86-9EC5-B94EAAA739E5}" dt="2024-05-17T03:59:45.027" v="12" actId="700"/>
          <ac:spMkLst>
            <pc:docMk/>
            <pc:sldMk cId="0" sldId="272"/>
            <ac:spMk id="10243" creationId="{C0F09935-0904-408A-837E-D9045BBFDC46}"/>
          </ac:spMkLst>
        </pc:spChg>
        <pc:spChg chg="mod ord">
          <ac:chgData name="Nguyen Thi Thu Huong" userId="c5dca45e-dc47-4752-94e4-9947ab5ac676" providerId="ADAL" clId="{417F8D4E-339F-4E86-9EC5-B94EAAA739E5}" dt="2024-05-17T03:59:45.027" v="12" actId="700"/>
          <ac:spMkLst>
            <pc:docMk/>
            <pc:sldMk cId="0" sldId="272"/>
            <ac:spMk id="10244" creationId="{75042260-7013-457F-B0C1-F361DB85AC49}"/>
          </ac:spMkLst>
        </pc:spChg>
        <pc:spChg chg="mod ord">
          <ac:chgData name="Nguyen Thi Thu Huong" userId="c5dca45e-dc47-4752-94e4-9947ab5ac676" providerId="ADAL" clId="{417F8D4E-339F-4E86-9EC5-B94EAAA739E5}" dt="2024-05-17T03:59:45.027" v="12" actId="700"/>
          <ac:spMkLst>
            <pc:docMk/>
            <pc:sldMk cId="0" sldId="272"/>
            <ac:spMk id="10245" creationId="{26A9CB60-BD76-43B3-BC6F-7C99C750B41B}"/>
          </ac:spMkLst>
        </pc:spChg>
      </pc:sldChg>
      <pc:sldChg chg="modSp mod modClrScheme chgLayout">
        <pc:chgData name="Nguyen Thi Thu Huong" userId="c5dca45e-dc47-4752-94e4-9947ab5ac676" providerId="ADAL" clId="{417F8D4E-339F-4E86-9EC5-B94EAAA739E5}" dt="2024-05-17T03:59:45.027" v="12" actId="700"/>
        <pc:sldMkLst>
          <pc:docMk/>
          <pc:sldMk cId="0" sldId="281"/>
        </pc:sldMkLst>
        <pc:spChg chg="mod ord">
          <ac:chgData name="Nguyen Thi Thu Huong" userId="c5dca45e-dc47-4752-94e4-9947ab5ac676" providerId="ADAL" clId="{417F8D4E-339F-4E86-9EC5-B94EAAA739E5}" dt="2024-05-17T03:59:45.027" v="12" actId="700"/>
          <ac:spMkLst>
            <pc:docMk/>
            <pc:sldMk cId="0" sldId="281"/>
            <ac:spMk id="6146" creationId="{212E0842-6351-469F-B143-9A6A22563EB2}"/>
          </ac:spMkLst>
        </pc:spChg>
        <pc:spChg chg="mod ord">
          <ac:chgData name="Nguyen Thi Thu Huong" userId="c5dca45e-dc47-4752-94e4-9947ab5ac676" providerId="ADAL" clId="{417F8D4E-339F-4E86-9EC5-B94EAAA739E5}" dt="2024-05-17T03:59:45.027" v="12" actId="700"/>
          <ac:spMkLst>
            <pc:docMk/>
            <pc:sldMk cId="0" sldId="281"/>
            <ac:spMk id="6147" creationId="{B91F7746-5980-49D5-95EA-B62AEF61C2DF}"/>
          </ac:spMkLst>
        </pc:spChg>
        <pc:spChg chg="mod ord">
          <ac:chgData name="Nguyen Thi Thu Huong" userId="c5dca45e-dc47-4752-94e4-9947ab5ac676" providerId="ADAL" clId="{417F8D4E-339F-4E86-9EC5-B94EAAA739E5}" dt="2024-05-17T03:59:45.027" v="12" actId="700"/>
          <ac:spMkLst>
            <pc:docMk/>
            <pc:sldMk cId="0" sldId="281"/>
            <ac:spMk id="6149" creationId="{96D4E78E-4009-4D10-948A-674F0A883C3D}"/>
          </ac:spMkLst>
        </pc:spChg>
      </pc:sldChg>
      <pc:sldChg chg="addSp delSp modSp mod modClrScheme chgLayout">
        <pc:chgData name="Nguyen Thi Thu Huong" userId="c5dca45e-dc47-4752-94e4-9947ab5ac676" providerId="ADAL" clId="{417F8D4E-339F-4E86-9EC5-B94EAAA739E5}" dt="2024-05-17T04:16:00.845" v="28" actId="1076"/>
        <pc:sldMkLst>
          <pc:docMk/>
          <pc:sldMk cId="0" sldId="297"/>
        </pc:sldMkLst>
        <pc:spChg chg="add del mod ord">
          <ac:chgData name="Nguyen Thi Thu Huong" userId="c5dca45e-dc47-4752-94e4-9947ab5ac676" providerId="ADAL" clId="{417F8D4E-339F-4E86-9EC5-B94EAAA739E5}" dt="2024-05-17T04:15:56.177" v="27" actId="478"/>
          <ac:spMkLst>
            <pc:docMk/>
            <pc:sldMk cId="0" sldId="297"/>
            <ac:spMk id="2" creationId="{863EF738-7E18-5769-1DCC-BE341A58E16A}"/>
          </ac:spMkLst>
        </pc:spChg>
        <pc:spChg chg="mod ord">
          <ac:chgData name="Nguyen Thi Thu Huong" userId="c5dca45e-dc47-4752-94e4-9947ab5ac676" providerId="ADAL" clId="{417F8D4E-339F-4E86-9EC5-B94EAAA739E5}" dt="2024-05-17T03:59:45.027" v="12" actId="700"/>
          <ac:spMkLst>
            <pc:docMk/>
            <pc:sldMk cId="0" sldId="297"/>
            <ac:spMk id="12291" creationId="{7B41326B-C130-4BE3-A730-453E37D06803}"/>
          </ac:spMkLst>
        </pc:spChg>
        <pc:spChg chg="mod ord">
          <ac:chgData name="Nguyen Thi Thu Huong" userId="c5dca45e-dc47-4752-94e4-9947ab5ac676" providerId="ADAL" clId="{417F8D4E-339F-4E86-9EC5-B94EAAA739E5}" dt="2024-05-17T03:59:45.027" v="12" actId="700"/>
          <ac:spMkLst>
            <pc:docMk/>
            <pc:sldMk cId="0" sldId="297"/>
            <ac:spMk id="12292" creationId="{BACEDD5A-109D-4C12-BCA0-3D53FE7F26C3}"/>
          </ac:spMkLst>
        </pc:spChg>
        <pc:spChg chg="mod">
          <ac:chgData name="Nguyen Thi Thu Huong" userId="c5dca45e-dc47-4752-94e4-9947ab5ac676" providerId="ADAL" clId="{417F8D4E-339F-4E86-9EC5-B94EAAA739E5}" dt="2024-05-17T04:16:00.845" v="28" actId="1076"/>
          <ac:spMkLst>
            <pc:docMk/>
            <pc:sldMk cId="0" sldId="297"/>
            <ac:spMk id="12293" creationId="{BC9C75C8-ECAA-4FCD-96D7-430778717D87}"/>
          </ac:spMkLst>
        </pc:spChg>
      </pc:sldChg>
      <pc:sldChg chg="addSp delSp modSp mod modClrScheme chgLayout">
        <pc:chgData name="Nguyen Thi Thu Huong" userId="c5dca45e-dc47-4752-94e4-9947ab5ac676" providerId="ADAL" clId="{417F8D4E-339F-4E86-9EC5-B94EAAA739E5}" dt="2024-05-17T04:16:24.416" v="31" actId="1076"/>
        <pc:sldMkLst>
          <pc:docMk/>
          <pc:sldMk cId="0" sldId="302"/>
        </pc:sldMkLst>
        <pc:spChg chg="add del mod ord">
          <ac:chgData name="Nguyen Thi Thu Huong" userId="c5dca45e-dc47-4752-94e4-9947ab5ac676" providerId="ADAL" clId="{417F8D4E-339F-4E86-9EC5-B94EAAA739E5}" dt="2024-05-17T04:16:06.243" v="29" actId="478"/>
          <ac:spMkLst>
            <pc:docMk/>
            <pc:sldMk cId="0" sldId="302"/>
            <ac:spMk id="2" creationId="{0B2A3084-FC45-6EAD-C441-E3C37BCA21AB}"/>
          </ac:spMkLst>
        </pc:spChg>
        <pc:spChg chg="mod ord">
          <ac:chgData name="Nguyen Thi Thu Huong" userId="c5dca45e-dc47-4752-94e4-9947ab5ac676" providerId="ADAL" clId="{417F8D4E-339F-4E86-9EC5-B94EAAA739E5}" dt="2024-05-17T03:59:45.027" v="12" actId="700"/>
          <ac:spMkLst>
            <pc:docMk/>
            <pc:sldMk cId="0" sldId="302"/>
            <ac:spMk id="13314" creationId="{29E06850-4AB1-4197-A6AF-AD878A844A4F}"/>
          </ac:spMkLst>
        </pc:spChg>
        <pc:spChg chg="mod">
          <ac:chgData name="Nguyen Thi Thu Huong" userId="c5dca45e-dc47-4752-94e4-9947ab5ac676" providerId="ADAL" clId="{417F8D4E-339F-4E86-9EC5-B94EAAA739E5}" dt="2024-05-17T04:16:24.416" v="31" actId="1076"/>
          <ac:spMkLst>
            <pc:docMk/>
            <pc:sldMk cId="0" sldId="302"/>
            <ac:spMk id="13315" creationId="{A988727D-C8D5-4493-B3F3-F59CCFE3277C}"/>
          </ac:spMkLst>
        </pc:spChg>
        <pc:spChg chg="mod">
          <ac:chgData name="Nguyen Thi Thu Huong" userId="c5dca45e-dc47-4752-94e4-9947ab5ac676" providerId="ADAL" clId="{417F8D4E-339F-4E86-9EC5-B94EAAA739E5}" dt="2024-05-17T04:16:17.795" v="30" actId="1076"/>
          <ac:spMkLst>
            <pc:docMk/>
            <pc:sldMk cId="0" sldId="302"/>
            <ac:spMk id="13316" creationId="{CA85874B-6CAB-4509-BCE7-3A313E84DC67}"/>
          </ac:spMkLst>
        </pc:spChg>
      </pc:sldChg>
      <pc:sldChg chg="modSp mod modClrScheme chgLayout">
        <pc:chgData name="Nguyen Thi Thu Huong" userId="c5dca45e-dc47-4752-94e4-9947ab5ac676" providerId="ADAL" clId="{417F8D4E-339F-4E86-9EC5-B94EAAA739E5}" dt="2024-05-17T04:16:48.083" v="33" actId="113"/>
        <pc:sldMkLst>
          <pc:docMk/>
          <pc:sldMk cId="0" sldId="303"/>
        </pc:sldMkLst>
        <pc:spChg chg="mod ord">
          <ac:chgData name="Nguyen Thi Thu Huong" userId="c5dca45e-dc47-4752-94e4-9947ab5ac676" providerId="ADAL" clId="{417F8D4E-339F-4E86-9EC5-B94EAAA739E5}" dt="2024-05-17T03:59:45.027" v="12" actId="700"/>
          <ac:spMkLst>
            <pc:docMk/>
            <pc:sldMk cId="0" sldId="303"/>
            <ac:spMk id="14338" creationId="{A036F664-2508-4FB7-9861-7E7EE25FB5F9}"/>
          </ac:spMkLst>
        </pc:spChg>
        <pc:spChg chg="mod ord">
          <ac:chgData name="Nguyen Thi Thu Huong" userId="c5dca45e-dc47-4752-94e4-9947ab5ac676" providerId="ADAL" clId="{417F8D4E-339F-4E86-9EC5-B94EAAA739E5}" dt="2024-05-17T04:16:48.083" v="33" actId="113"/>
          <ac:spMkLst>
            <pc:docMk/>
            <pc:sldMk cId="0" sldId="303"/>
            <ac:spMk id="14339" creationId="{C7D9BC22-172F-4E1E-949B-C088EAFE3E1D}"/>
          </ac:spMkLst>
        </pc:spChg>
      </pc:sldChg>
      <pc:sldChg chg="addSp delSp modSp mod modClrScheme chgLayout">
        <pc:chgData name="Nguyen Thi Thu Huong" userId="c5dca45e-dc47-4752-94e4-9947ab5ac676" providerId="ADAL" clId="{417F8D4E-339F-4E86-9EC5-B94EAAA739E5}" dt="2024-05-17T04:16:56.610" v="34" actId="478"/>
        <pc:sldMkLst>
          <pc:docMk/>
          <pc:sldMk cId="0" sldId="304"/>
        </pc:sldMkLst>
        <pc:spChg chg="add del mod ord">
          <ac:chgData name="Nguyen Thi Thu Huong" userId="c5dca45e-dc47-4752-94e4-9947ab5ac676" providerId="ADAL" clId="{417F8D4E-339F-4E86-9EC5-B94EAAA739E5}" dt="2024-05-17T04:16:56.610" v="34" actId="478"/>
          <ac:spMkLst>
            <pc:docMk/>
            <pc:sldMk cId="0" sldId="304"/>
            <ac:spMk id="2" creationId="{AF138831-B8DB-BC04-4E9B-CD20985BE388}"/>
          </ac:spMkLst>
        </pc:spChg>
        <pc:spChg chg="mod ord">
          <ac:chgData name="Nguyen Thi Thu Huong" userId="c5dca45e-dc47-4752-94e4-9947ab5ac676" providerId="ADAL" clId="{417F8D4E-339F-4E86-9EC5-B94EAAA739E5}" dt="2024-05-17T03:59:45.027" v="12" actId="700"/>
          <ac:spMkLst>
            <pc:docMk/>
            <pc:sldMk cId="0" sldId="304"/>
            <ac:spMk id="15362" creationId="{FD46AF33-2330-4A52-879E-7340B5C9903D}"/>
          </ac:spMkLst>
        </pc:spChg>
      </pc:sldChg>
      <pc:sldChg chg="modSp mod modClrScheme chgLayout">
        <pc:chgData name="Nguyen Thi Thu Huong" userId="c5dca45e-dc47-4752-94e4-9947ab5ac676" providerId="ADAL" clId="{417F8D4E-339F-4E86-9EC5-B94EAAA739E5}" dt="2024-05-17T04:17:06.990" v="35" actId="113"/>
        <pc:sldMkLst>
          <pc:docMk/>
          <pc:sldMk cId="0" sldId="305"/>
        </pc:sldMkLst>
        <pc:spChg chg="mod ord">
          <ac:chgData name="Nguyen Thi Thu Huong" userId="c5dca45e-dc47-4752-94e4-9947ab5ac676" providerId="ADAL" clId="{417F8D4E-339F-4E86-9EC5-B94EAAA739E5}" dt="2024-05-17T03:59:45.027" v="12" actId="700"/>
          <ac:spMkLst>
            <pc:docMk/>
            <pc:sldMk cId="0" sldId="305"/>
            <ac:spMk id="16386" creationId="{8DF8411F-FF12-42C7-8126-21F0A99E3BE9}"/>
          </ac:spMkLst>
        </pc:spChg>
        <pc:spChg chg="mod ord">
          <ac:chgData name="Nguyen Thi Thu Huong" userId="c5dca45e-dc47-4752-94e4-9947ab5ac676" providerId="ADAL" clId="{417F8D4E-339F-4E86-9EC5-B94EAAA739E5}" dt="2024-05-17T04:17:06.990" v="35" actId="113"/>
          <ac:spMkLst>
            <pc:docMk/>
            <pc:sldMk cId="0" sldId="305"/>
            <ac:spMk id="16387" creationId="{E8B1AC78-CAD0-4625-A67E-871E8F05F23C}"/>
          </ac:spMkLst>
        </pc:spChg>
      </pc:sldChg>
      <pc:sldChg chg="modSp mod modClrScheme chgLayout">
        <pc:chgData name="Nguyen Thi Thu Huong" userId="c5dca45e-dc47-4752-94e4-9947ab5ac676" providerId="ADAL" clId="{417F8D4E-339F-4E86-9EC5-B94EAAA739E5}" dt="2024-05-17T03:59:45.027" v="12" actId="700"/>
        <pc:sldMkLst>
          <pc:docMk/>
          <pc:sldMk cId="0" sldId="306"/>
        </pc:sldMkLst>
        <pc:spChg chg="mod ord">
          <ac:chgData name="Nguyen Thi Thu Huong" userId="c5dca45e-dc47-4752-94e4-9947ab5ac676" providerId="ADAL" clId="{417F8D4E-339F-4E86-9EC5-B94EAAA739E5}" dt="2024-05-17T03:59:45.027" v="12" actId="700"/>
          <ac:spMkLst>
            <pc:docMk/>
            <pc:sldMk cId="0" sldId="306"/>
            <ac:spMk id="18434" creationId="{7BB4B979-2C8A-4307-A303-9570D9405F0A}"/>
          </ac:spMkLst>
        </pc:spChg>
        <pc:spChg chg="mod ord">
          <ac:chgData name="Nguyen Thi Thu Huong" userId="c5dca45e-dc47-4752-94e4-9947ab5ac676" providerId="ADAL" clId="{417F8D4E-339F-4E86-9EC5-B94EAAA739E5}" dt="2024-05-17T03:59:45.027" v="12" actId="700"/>
          <ac:spMkLst>
            <pc:docMk/>
            <pc:sldMk cId="0" sldId="306"/>
            <ac:spMk id="18435" creationId="{3AEC8B9D-57F1-4FBC-9762-86C066DDC1FA}"/>
          </ac:spMkLst>
        </pc:spChg>
      </pc:sldChg>
      <pc:sldChg chg="modSp mod modClrScheme chgLayout">
        <pc:chgData name="Nguyen Thi Thu Huong" userId="c5dca45e-dc47-4752-94e4-9947ab5ac676" providerId="ADAL" clId="{417F8D4E-339F-4E86-9EC5-B94EAAA739E5}" dt="2024-05-17T04:17:40.770" v="39" actId="12"/>
        <pc:sldMkLst>
          <pc:docMk/>
          <pc:sldMk cId="0" sldId="307"/>
        </pc:sldMkLst>
        <pc:spChg chg="mod ord">
          <ac:chgData name="Nguyen Thi Thu Huong" userId="c5dca45e-dc47-4752-94e4-9947ab5ac676" providerId="ADAL" clId="{417F8D4E-339F-4E86-9EC5-B94EAAA739E5}" dt="2024-05-17T03:59:45.027" v="12" actId="700"/>
          <ac:spMkLst>
            <pc:docMk/>
            <pc:sldMk cId="0" sldId="307"/>
            <ac:spMk id="19458" creationId="{92395206-B13A-4FDE-AB18-EF68425C9141}"/>
          </ac:spMkLst>
        </pc:spChg>
        <pc:spChg chg="mod ord">
          <ac:chgData name="Nguyen Thi Thu Huong" userId="c5dca45e-dc47-4752-94e4-9947ab5ac676" providerId="ADAL" clId="{417F8D4E-339F-4E86-9EC5-B94EAAA739E5}" dt="2024-05-17T04:17:40.770" v="39" actId="12"/>
          <ac:spMkLst>
            <pc:docMk/>
            <pc:sldMk cId="0" sldId="307"/>
            <ac:spMk id="19459" creationId="{FD6DA89F-7613-4F8E-814D-FA70F1FD15A9}"/>
          </ac:spMkLst>
        </pc:spChg>
      </pc:sldChg>
      <pc:sldChg chg="modSp mod modClrScheme chgLayout">
        <pc:chgData name="Nguyen Thi Thu Huong" userId="c5dca45e-dc47-4752-94e4-9947ab5ac676" providerId="ADAL" clId="{417F8D4E-339F-4E86-9EC5-B94EAAA739E5}" dt="2024-05-17T03:59:45.027" v="12" actId="700"/>
        <pc:sldMkLst>
          <pc:docMk/>
          <pc:sldMk cId="0" sldId="308"/>
        </pc:sldMkLst>
        <pc:spChg chg="mod ord">
          <ac:chgData name="Nguyen Thi Thu Huong" userId="c5dca45e-dc47-4752-94e4-9947ab5ac676" providerId="ADAL" clId="{417F8D4E-339F-4E86-9EC5-B94EAAA739E5}" dt="2024-05-17T03:59:45.027" v="12" actId="700"/>
          <ac:spMkLst>
            <pc:docMk/>
            <pc:sldMk cId="0" sldId="308"/>
            <ac:spMk id="20482" creationId="{9C1D4C7F-E063-458E-BD39-2EFDC9813C06}"/>
          </ac:spMkLst>
        </pc:spChg>
        <pc:spChg chg="mod ord">
          <ac:chgData name="Nguyen Thi Thu Huong" userId="c5dca45e-dc47-4752-94e4-9947ab5ac676" providerId="ADAL" clId="{417F8D4E-339F-4E86-9EC5-B94EAAA739E5}" dt="2024-05-17T03:59:45.027" v="12" actId="700"/>
          <ac:spMkLst>
            <pc:docMk/>
            <pc:sldMk cId="0" sldId="308"/>
            <ac:spMk id="20483" creationId="{FC2E9028-7D4A-4BC8-9C4B-4CA78910B06E}"/>
          </ac:spMkLst>
        </pc:spChg>
      </pc:sldChg>
      <pc:sldChg chg="modSp mod modClrScheme chgLayout">
        <pc:chgData name="Nguyen Thi Thu Huong" userId="c5dca45e-dc47-4752-94e4-9947ab5ac676" providerId="ADAL" clId="{417F8D4E-339F-4E86-9EC5-B94EAAA739E5}" dt="2024-05-17T03:59:45.027" v="12" actId="700"/>
        <pc:sldMkLst>
          <pc:docMk/>
          <pc:sldMk cId="0" sldId="309"/>
        </pc:sldMkLst>
        <pc:spChg chg="mod ord">
          <ac:chgData name="Nguyen Thi Thu Huong" userId="c5dca45e-dc47-4752-94e4-9947ab5ac676" providerId="ADAL" clId="{417F8D4E-339F-4E86-9EC5-B94EAAA739E5}" dt="2024-05-17T03:59:45.027" v="12" actId="700"/>
          <ac:spMkLst>
            <pc:docMk/>
            <pc:sldMk cId="0" sldId="309"/>
            <ac:spMk id="21506" creationId="{E8EA7667-EE7B-4566-94E4-FE4992130F8A}"/>
          </ac:spMkLst>
        </pc:spChg>
        <pc:spChg chg="mod ord">
          <ac:chgData name="Nguyen Thi Thu Huong" userId="c5dca45e-dc47-4752-94e4-9947ab5ac676" providerId="ADAL" clId="{417F8D4E-339F-4E86-9EC5-B94EAAA739E5}" dt="2024-05-17T03:59:45.027" v="12" actId="700"/>
          <ac:spMkLst>
            <pc:docMk/>
            <pc:sldMk cId="0" sldId="309"/>
            <ac:spMk id="21507" creationId="{9AC54907-1DD7-42BC-B3A1-AB057A76295D}"/>
          </ac:spMkLst>
        </pc:spChg>
      </pc:sldChg>
      <pc:sldChg chg="modSp mod modClrScheme chgLayout">
        <pc:chgData name="Nguyen Thi Thu Huong" userId="c5dca45e-dc47-4752-94e4-9947ab5ac676" providerId="ADAL" clId="{417F8D4E-339F-4E86-9EC5-B94EAAA739E5}" dt="2024-05-17T04:17:21.227" v="36" actId="113"/>
        <pc:sldMkLst>
          <pc:docMk/>
          <pc:sldMk cId="0" sldId="311"/>
        </pc:sldMkLst>
        <pc:spChg chg="mod ord">
          <ac:chgData name="Nguyen Thi Thu Huong" userId="c5dca45e-dc47-4752-94e4-9947ab5ac676" providerId="ADAL" clId="{417F8D4E-339F-4E86-9EC5-B94EAAA739E5}" dt="2024-05-17T03:59:45.027" v="12" actId="700"/>
          <ac:spMkLst>
            <pc:docMk/>
            <pc:sldMk cId="0" sldId="311"/>
            <ac:spMk id="17410" creationId="{3D9F4E2C-CFC1-46C9-8930-1B6AFEF41BD2}"/>
          </ac:spMkLst>
        </pc:spChg>
        <pc:spChg chg="mod ord">
          <ac:chgData name="Nguyen Thi Thu Huong" userId="c5dca45e-dc47-4752-94e4-9947ab5ac676" providerId="ADAL" clId="{417F8D4E-339F-4E86-9EC5-B94EAAA739E5}" dt="2024-05-17T04:17:21.227" v="36" actId="113"/>
          <ac:spMkLst>
            <pc:docMk/>
            <pc:sldMk cId="0" sldId="311"/>
            <ac:spMk id="17411" creationId="{C10ED696-D677-4D36-850E-FE992FA74525}"/>
          </ac:spMkLst>
        </pc:spChg>
      </pc:sldChg>
      <pc:sldMasterChg chg="modSldLayout">
        <pc:chgData name="Nguyen Thi Thu Huong" userId="c5dca45e-dc47-4752-94e4-9947ab5ac676" providerId="ADAL" clId="{417F8D4E-339F-4E86-9EC5-B94EAAA739E5}" dt="2024-05-17T04:01:04.121" v="16" actId="255"/>
        <pc:sldMasterMkLst>
          <pc:docMk/>
          <pc:sldMasterMk cId="2898671381" sldId="2147483885"/>
        </pc:sldMasterMkLst>
        <pc:sldLayoutChg chg="modSp">
          <pc:chgData name="Nguyen Thi Thu Huong" userId="c5dca45e-dc47-4752-94e4-9947ab5ac676" providerId="ADAL" clId="{417F8D4E-339F-4E86-9EC5-B94EAAA739E5}" dt="2024-05-17T04:01:04.121" v="16" actId="255"/>
          <pc:sldLayoutMkLst>
            <pc:docMk/>
            <pc:sldMasterMk cId="2898671381" sldId="2147483885"/>
            <pc:sldLayoutMk cId="2015983243" sldId="2147483887"/>
          </pc:sldLayoutMkLst>
          <pc:spChg chg="mod">
            <ac:chgData name="Nguyen Thi Thu Huong" userId="c5dca45e-dc47-4752-94e4-9947ab5ac676" providerId="ADAL" clId="{417F8D4E-339F-4E86-9EC5-B94EAAA739E5}" dt="2024-05-17T04:00:30.493" v="13" actId="255"/>
            <ac:spMkLst>
              <pc:docMk/>
              <pc:sldMasterMk cId="2898671381" sldId="2147483885"/>
              <pc:sldLayoutMk cId="2015983243" sldId="2147483887"/>
              <ac:spMk id="7" creationId="{DEAFB3E9-4F5E-435C-B51A-CC5766A852DA}"/>
            </ac:spMkLst>
          </pc:spChg>
          <pc:spChg chg="mod">
            <ac:chgData name="Nguyen Thi Thu Huong" userId="c5dca45e-dc47-4752-94e4-9947ab5ac676" providerId="ADAL" clId="{417F8D4E-339F-4E86-9EC5-B94EAAA739E5}" dt="2024-05-17T04:01:04.121" v="16" actId="255"/>
            <ac:spMkLst>
              <pc:docMk/>
              <pc:sldMasterMk cId="2898671381" sldId="2147483885"/>
              <pc:sldLayoutMk cId="2015983243" sldId="2147483887"/>
              <ac:spMk id="8" creationId="{69C57778-6639-411E-9B4C-12D035AECE27}"/>
            </ac:spMkLst>
          </pc:spChg>
        </pc:sldLayoutChg>
        <pc:sldLayoutChg chg="modSp">
          <pc:chgData name="Nguyen Thi Thu Huong" userId="c5dca45e-dc47-4752-94e4-9947ab5ac676" providerId="ADAL" clId="{417F8D4E-339F-4E86-9EC5-B94EAAA739E5}" dt="2024-05-17T03:58:41.032" v="11" actId="255"/>
          <pc:sldLayoutMkLst>
            <pc:docMk/>
            <pc:sldMasterMk cId="2898671381" sldId="2147483885"/>
            <pc:sldLayoutMk cId="4263532003" sldId="2147483900"/>
          </pc:sldLayoutMkLst>
          <pc:spChg chg="mod">
            <ac:chgData name="Nguyen Thi Thu Huong" userId="c5dca45e-dc47-4752-94e4-9947ab5ac676" providerId="ADAL" clId="{417F8D4E-339F-4E86-9EC5-B94EAAA739E5}" dt="2024-05-17T03:58:22.131" v="9" actId="255"/>
            <ac:spMkLst>
              <pc:docMk/>
              <pc:sldMasterMk cId="2898671381" sldId="2147483885"/>
              <pc:sldLayoutMk cId="4263532003" sldId="2147483900"/>
              <ac:spMk id="2" creationId="{00000000-0000-0000-0000-000000000000}"/>
            </ac:spMkLst>
          </pc:spChg>
          <pc:spChg chg="mod">
            <ac:chgData name="Nguyen Thi Thu Huong" userId="c5dca45e-dc47-4752-94e4-9947ab5ac676" providerId="ADAL" clId="{417F8D4E-339F-4E86-9EC5-B94EAAA739E5}" dt="2024-05-17T03:58:41.032" v="11" actId="255"/>
            <ac:spMkLst>
              <pc:docMk/>
              <pc:sldMasterMk cId="2898671381" sldId="2147483885"/>
              <pc:sldLayoutMk cId="4263532003" sldId="2147483900"/>
              <ac:spMk id="3" creationId="{00000000-0000-0000-0000-000000000000}"/>
            </ac:spMkLst>
          </pc:spChg>
        </pc:sldLayoutChg>
      </pc:sldMasterChg>
    </pc:docChg>
  </pc:docChgLst>
</pc:chgInfo>
</file>

<file path=ppt/comments/modernComment_10B_0.xml><?xml version="1.0" encoding="utf-8"?>
<p188:cmLst xmlns:a="http://schemas.openxmlformats.org/drawingml/2006/main" xmlns:r="http://schemas.openxmlformats.org/officeDocument/2006/relationships" xmlns:p188="http://schemas.microsoft.com/office/powerpoint/2018/8/main">
  <p188:cm id="{81BA5DBB-27AE-4287-9BEE-74445DBD9BD2}" authorId="{74DFF7E6-534C-1BFD-1B2B-07754EB3DD3D}" created="2024-05-17T09:02:54.368">
    <ac:txMkLst xmlns:ac="http://schemas.microsoft.com/office/drawing/2013/main/command">
      <pc:docMk xmlns:pc="http://schemas.microsoft.com/office/powerpoint/2013/main/command"/>
      <pc:sldMk xmlns:pc="http://schemas.microsoft.com/office/powerpoint/2013/main/command" cId="0" sldId="267"/>
      <ac:spMk id="9221" creationId="{EFA09E16-EA08-4732-BA29-5F84C0649874}"/>
      <ac:txMk cp="215" len="10">
        <ac:context len="305" hash="781214068"/>
      </ac:txMk>
    </ac:txMkLst>
    <p188:pos x="4443783" y="2019916"/>
    <p188:txBody>
      <a:bodyPr/>
      <a:lstStyle/>
      <a:p>
        <a:r>
          <a:rPr lang="en-US"/>
          <a:t>Số nhiều: nghĩa là khi khai báo hàm procedure các thứ thì phải lưu hết cả dãy các params</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91C60308-DEB1-4D0B-895A-F846D1EE38CF}" authorId="{74DFF7E6-534C-1BFD-1B2B-07754EB3DD3D}" created="2024-05-17T09:09:14.378">
    <ac:deMkLst xmlns:ac="http://schemas.microsoft.com/office/drawing/2013/main/command">
      <pc:docMk xmlns:pc="http://schemas.microsoft.com/office/powerpoint/2013/main/command"/>
      <pc:sldMk xmlns:pc="http://schemas.microsoft.com/office/powerpoint/2013/main/command" cId="0" sldId="268"/>
      <ac:spMk id="11271" creationId="{FB0115EF-7D64-41A7-8D0B-674DE70813BA}"/>
    </ac:deMkLst>
    <p188:replyLst>
      <p188:reply id="{F00700AC-B77A-4807-A037-0D779A2AFAD0}" authorId="{74DFF7E6-534C-1BFD-1B2B-07754EB3DD3D}" created="2024-05-17T09:09:37.278">
        <p188:txBody>
          <a:bodyPr/>
          <a:lstStyle/>
          <a:p>
            <a:r>
              <a:rPr lang="en-US"/>
              <a:t>Nếu hỏi bảng ký hiệu ở đâu thì chỉ vào đây</a:t>
            </a:r>
          </a:p>
        </p188:txBody>
      </p188:reply>
      <p188:reply id="{E1B82263-2576-4BAC-A2A7-F899A7B53F49}" authorId="{74DFF7E6-534C-1BFD-1B2B-07754EB3DD3D}" created="2024-05-17T09:10:08.112">
        <p188:txBody>
          <a:bodyPr/>
          <a:lstStyle/>
          <a:p>
            <a:r>
              <a:rPr lang="en-US"/>
              <a:t>Đây là nơi lưu các ký hiệu hệ thống, có sẵn mà mình k cần khai báo</a:t>
            </a:r>
          </a:p>
        </p188:txBody>
      </p188:reply>
      <p188:reply id="{0D19E436-ED8C-412E-B344-97C70392BDC9}" authorId="{74DFF7E6-534C-1BFD-1B2B-07754EB3DD3D}" created="2024-05-17T09:12:55.422">
        <p188:txBody>
          <a:bodyPr/>
          <a:lstStyle/>
          <a:p>
            <a:r>
              <a:rPr lang="en-US"/>
              <a:t>K phải ký hiệu mà là định danh</a:t>
            </a:r>
          </a:p>
        </p188:txBody>
      </p188:reply>
    </p188:replyLst>
    <p188:txBody>
      <a:bodyPr/>
      <a:lstStyle/>
      <a:p>
        <a:r>
          <a:rPr lang="en-US"/>
          <a:t>Cái symtab này là Global symbol table</a:t>
        </a:r>
      </a:p>
    </p188:txBody>
  </p188:cm>
  <p188:cm id="{E8F3B589-4AF7-4B8B-8D43-9D5BBEE99107}" authorId="{74DFF7E6-534C-1BFD-1B2B-07754EB3DD3D}" created="2024-05-17T09:09:54.100">
    <ac:deMkLst xmlns:ac="http://schemas.microsoft.com/office/drawing/2013/main/command">
      <pc:docMk xmlns:pc="http://schemas.microsoft.com/office/powerpoint/2013/main/command"/>
      <pc:sldMk xmlns:pc="http://schemas.microsoft.com/office/powerpoint/2013/main/command" cId="0" sldId="268"/>
      <ac:spMk id="11270" creationId="{A4264D96-5860-428A-B850-C3370F921213}"/>
    </ac:deMkLst>
    <p188:txBody>
      <a:bodyPr/>
      <a:lstStyle/>
      <a:p>
        <a:r>
          <a:rPr lang="en-US"/>
          <a:t>Đây là nơi lưu các ký hiệu mình đã khai báo</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4E857AD0-9A86-412A-8F02-1C779A734AA8}" authorId="{74DFF7E6-534C-1BFD-1B2B-07754EB3DD3D}" created="2024-05-17T09:04:50.974">
    <ac:txMkLst xmlns:ac="http://schemas.microsoft.com/office/drawing/2013/main/command">
      <pc:docMk xmlns:pc="http://schemas.microsoft.com/office/powerpoint/2013/main/command"/>
      <pc:sldMk xmlns:pc="http://schemas.microsoft.com/office/powerpoint/2013/main/command" cId="0" sldId="272"/>
      <ac:spMk id="10245" creationId="{26A9CB60-BD76-43B3-BC6F-7C99C750B41B}"/>
      <ac:txMk cp="56" len="22">
        <ac:context len="79" hash="3883254676"/>
      </ac:txMk>
    </ac:txMkLst>
    <p188:pos x="3479049" y="610565"/>
    <p188:replyLst>
      <p188:reply id="{BD51096B-3DCE-4E2F-B97D-6C2DB5037852}" authorId="{74DFF7E6-534C-1BFD-1B2B-07754EB3DD3D}" created="2024-05-17T09:08:32.160">
        <p188:txBody>
          <a:bodyPr/>
          <a:lstStyle/>
          <a:p>
            <a:r>
              <a:rPr lang="en-US"/>
              <a:t>Bảng kí hiệu phân chia theo scope. Scope được xác định bởi các block</a:t>
            </a:r>
          </a:p>
        </p188:txBody>
      </p188:reply>
    </p188:replyLst>
    <p188:txBody>
      <a:bodyPr/>
      <a:lstStyle/>
      <a:p>
        <a:r>
          <a:rPr lang="en-US"/>
          <a:t>Kiểu lưu trữ này tuỳ thuộc vào chương trình. Với chương trình đơn giản ntn, một singly linked list là đủ. Với loại bự hơn, cần một CTDL mạnh như hash table</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15A31320-B8B6-43E1-8704-462F088AE27B}" authorId="{74DFF7E6-534C-1BFD-1B2B-07754EB3DD3D}" created="2024-05-17T09:16:15.885">
    <ac:deMkLst xmlns:ac="http://schemas.microsoft.com/office/drawing/2013/main/command">
      <pc:docMk xmlns:pc="http://schemas.microsoft.com/office/powerpoint/2013/main/command"/>
      <pc:sldMk xmlns:pc="http://schemas.microsoft.com/office/powerpoint/2013/main/command" cId="0" sldId="302"/>
      <ac:spMk id="13316" creationId="{CA85874B-6CAB-4509-BCE7-3A313E84DC67}"/>
    </ac:deMkLst>
    <p188:txBody>
      <a:bodyPr/>
      <a:lstStyle/>
      <a:p>
        <a:r>
          <a:rPr lang="en-US"/>
          <a:t>Ngôn ngữ KPL cho phép mảng nhiều chiều nha</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F93721-66D0-429D-BE79-57A163D493C1}" type="doc">
      <dgm:prSet loTypeId="urn:microsoft.com/office/officeart/2005/8/layout/process2" loCatId="process" qsTypeId="urn:microsoft.com/office/officeart/2005/8/quickstyle/simple1" qsCatId="simple" csTypeId="urn:microsoft.com/office/officeart/2005/8/colors/accent1_2" csCatId="accent1" phldr="1"/>
      <dgm:spPr/>
    </dgm:pt>
    <dgm:pt modelId="{12D958BF-1F70-403D-8097-5EDF7E2A6012}">
      <dgm:prSet phldrT="[Text]"/>
      <dgm:spPr/>
      <dgm:t>
        <a:bodyPr/>
        <a:lstStyle/>
        <a:p>
          <a:r>
            <a:rPr lang="en-US" dirty="0"/>
            <a:t>Lexical Analysis</a:t>
          </a:r>
        </a:p>
      </dgm:t>
    </dgm:pt>
    <dgm:pt modelId="{D0E54C36-150E-44A4-B5FD-C806595F9E3E}" type="parTrans" cxnId="{6A7FB140-4478-4649-AEAA-E270A9F6C72B}">
      <dgm:prSet/>
      <dgm:spPr/>
      <dgm:t>
        <a:bodyPr/>
        <a:lstStyle/>
        <a:p>
          <a:endParaRPr lang="en-US"/>
        </a:p>
      </dgm:t>
    </dgm:pt>
    <dgm:pt modelId="{9BB7C4B7-4CB2-4D45-B0D7-407C48D5F5A1}" type="sibTrans" cxnId="{6A7FB140-4478-4649-AEAA-E270A9F6C72B}">
      <dgm:prSet/>
      <dgm:spPr/>
      <dgm:t>
        <a:bodyPr/>
        <a:lstStyle/>
        <a:p>
          <a:endParaRPr lang="en-US"/>
        </a:p>
      </dgm:t>
    </dgm:pt>
    <dgm:pt modelId="{086B8F25-A4A9-40E9-89CB-048B39A5A01D}">
      <dgm:prSet phldrT="[Text]"/>
      <dgm:spPr/>
      <dgm:t>
        <a:bodyPr/>
        <a:lstStyle/>
        <a:p>
          <a:r>
            <a:rPr lang="en-US" dirty="0"/>
            <a:t>Syntax Analysis</a:t>
          </a:r>
        </a:p>
      </dgm:t>
    </dgm:pt>
    <dgm:pt modelId="{2BDD1AD5-F572-40BB-8AD3-51FE8C2AB57E}" type="parTrans" cxnId="{B546B466-0A9F-49D4-96C3-31C52FA3519B}">
      <dgm:prSet/>
      <dgm:spPr/>
      <dgm:t>
        <a:bodyPr/>
        <a:lstStyle/>
        <a:p>
          <a:endParaRPr lang="en-US"/>
        </a:p>
      </dgm:t>
    </dgm:pt>
    <dgm:pt modelId="{81A5F0FA-7167-4D64-9939-EA7313524472}" type="sibTrans" cxnId="{B546B466-0A9F-49D4-96C3-31C52FA3519B}">
      <dgm:prSet/>
      <dgm:spPr/>
      <dgm:t>
        <a:bodyPr/>
        <a:lstStyle/>
        <a:p>
          <a:endParaRPr lang="en-US"/>
        </a:p>
      </dgm:t>
    </dgm:pt>
    <dgm:pt modelId="{FC2E886C-54C6-4AE9-8215-33AEF92A30F3}">
      <dgm:prSet phldrT="[Text]"/>
      <dgm:spPr>
        <a:solidFill>
          <a:srgbClr val="FF0000"/>
        </a:solidFill>
      </dgm:spPr>
      <dgm:t>
        <a:bodyPr/>
        <a:lstStyle/>
        <a:p>
          <a:r>
            <a:rPr lang="en-US" dirty="0"/>
            <a:t>Semantic Analysis</a:t>
          </a:r>
        </a:p>
      </dgm:t>
    </dgm:pt>
    <dgm:pt modelId="{254F0D4C-E621-4625-9B83-EBE5B31D7315}" type="parTrans" cxnId="{FDACD18A-C1CB-4797-AFBA-CA4A89EE3125}">
      <dgm:prSet/>
      <dgm:spPr/>
      <dgm:t>
        <a:bodyPr/>
        <a:lstStyle/>
        <a:p>
          <a:endParaRPr lang="en-US"/>
        </a:p>
      </dgm:t>
    </dgm:pt>
    <dgm:pt modelId="{3C3F6061-B082-48AC-926B-3F46E8D51CDE}" type="sibTrans" cxnId="{FDACD18A-C1CB-4797-AFBA-CA4A89EE3125}">
      <dgm:prSet/>
      <dgm:spPr/>
      <dgm:t>
        <a:bodyPr/>
        <a:lstStyle/>
        <a:p>
          <a:endParaRPr lang="en-US"/>
        </a:p>
      </dgm:t>
    </dgm:pt>
    <dgm:pt modelId="{2B5B4E3D-475D-4B5A-8072-B4C2E76B5C75}">
      <dgm:prSet/>
      <dgm:spPr/>
      <dgm:t>
        <a:bodyPr/>
        <a:lstStyle/>
        <a:p>
          <a:r>
            <a:rPr lang="en-US" dirty="0"/>
            <a:t>Code Generation</a:t>
          </a:r>
        </a:p>
      </dgm:t>
    </dgm:pt>
    <dgm:pt modelId="{55630B72-335F-4BB8-B170-8B47A1514A3F}" type="parTrans" cxnId="{7614706C-2726-45ED-879C-0FB605782AD5}">
      <dgm:prSet/>
      <dgm:spPr/>
      <dgm:t>
        <a:bodyPr/>
        <a:lstStyle/>
        <a:p>
          <a:endParaRPr lang="en-US"/>
        </a:p>
      </dgm:t>
    </dgm:pt>
    <dgm:pt modelId="{02CB797B-1687-4DBF-A677-7EE8EF53B1F6}" type="sibTrans" cxnId="{7614706C-2726-45ED-879C-0FB605782AD5}">
      <dgm:prSet/>
      <dgm:spPr/>
      <dgm:t>
        <a:bodyPr/>
        <a:lstStyle/>
        <a:p>
          <a:endParaRPr lang="en-US"/>
        </a:p>
      </dgm:t>
    </dgm:pt>
    <dgm:pt modelId="{EB112DAF-84BA-43E2-A329-3EC6AEA0D099}" type="pres">
      <dgm:prSet presAssocID="{79F93721-66D0-429D-BE79-57A163D493C1}" presName="linearFlow" presStyleCnt="0">
        <dgm:presLayoutVars>
          <dgm:resizeHandles val="exact"/>
        </dgm:presLayoutVars>
      </dgm:prSet>
      <dgm:spPr/>
    </dgm:pt>
    <dgm:pt modelId="{E0FAAC06-6427-4ACD-850C-567406C3E967}" type="pres">
      <dgm:prSet presAssocID="{12D958BF-1F70-403D-8097-5EDF7E2A6012}" presName="node" presStyleLbl="node1" presStyleIdx="0" presStyleCnt="4">
        <dgm:presLayoutVars>
          <dgm:bulletEnabled val="1"/>
        </dgm:presLayoutVars>
      </dgm:prSet>
      <dgm:spPr/>
    </dgm:pt>
    <dgm:pt modelId="{8BF49F26-8578-49B0-9DF4-A28A1030A286}" type="pres">
      <dgm:prSet presAssocID="{9BB7C4B7-4CB2-4D45-B0D7-407C48D5F5A1}" presName="sibTrans" presStyleLbl="sibTrans2D1" presStyleIdx="0" presStyleCnt="3"/>
      <dgm:spPr/>
    </dgm:pt>
    <dgm:pt modelId="{6663B1C4-FB40-40DD-BE4B-8948782F9581}" type="pres">
      <dgm:prSet presAssocID="{9BB7C4B7-4CB2-4D45-B0D7-407C48D5F5A1}" presName="connectorText" presStyleLbl="sibTrans2D1" presStyleIdx="0" presStyleCnt="3"/>
      <dgm:spPr/>
    </dgm:pt>
    <dgm:pt modelId="{1921A8A4-C747-4E13-8A97-05996B7346A7}" type="pres">
      <dgm:prSet presAssocID="{086B8F25-A4A9-40E9-89CB-048B39A5A01D}" presName="node" presStyleLbl="node1" presStyleIdx="1" presStyleCnt="4">
        <dgm:presLayoutVars>
          <dgm:bulletEnabled val="1"/>
        </dgm:presLayoutVars>
      </dgm:prSet>
      <dgm:spPr/>
    </dgm:pt>
    <dgm:pt modelId="{B39D2C95-142D-49D7-B255-764F7C00919D}" type="pres">
      <dgm:prSet presAssocID="{81A5F0FA-7167-4D64-9939-EA7313524472}" presName="sibTrans" presStyleLbl="sibTrans2D1" presStyleIdx="1" presStyleCnt="3"/>
      <dgm:spPr/>
    </dgm:pt>
    <dgm:pt modelId="{948613EA-AA7D-48E0-88D4-982C719D6FB7}" type="pres">
      <dgm:prSet presAssocID="{81A5F0FA-7167-4D64-9939-EA7313524472}" presName="connectorText" presStyleLbl="sibTrans2D1" presStyleIdx="1" presStyleCnt="3"/>
      <dgm:spPr/>
    </dgm:pt>
    <dgm:pt modelId="{2C1C0042-137D-4672-9E23-9908350F1A48}" type="pres">
      <dgm:prSet presAssocID="{FC2E886C-54C6-4AE9-8215-33AEF92A30F3}" presName="node" presStyleLbl="node1" presStyleIdx="2" presStyleCnt="4">
        <dgm:presLayoutVars>
          <dgm:bulletEnabled val="1"/>
        </dgm:presLayoutVars>
      </dgm:prSet>
      <dgm:spPr/>
    </dgm:pt>
    <dgm:pt modelId="{A9EAD515-9589-44D0-A95A-D42D143768FE}" type="pres">
      <dgm:prSet presAssocID="{3C3F6061-B082-48AC-926B-3F46E8D51CDE}" presName="sibTrans" presStyleLbl="sibTrans2D1" presStyleIdx="2" presStyleCnt="3"/>
      <dgm:spPr/>
    </dgm:pt>
    <dgm:pt modelId="{DE4A4598-4CE7-4BC4-B65B-B06AEFEF2E0A}" type="pres">
      <dgm:prSet presAssocID="{3C3F6061-B082-48AC-926B-3F46E8D51CDE}" presName="connectorText" presStyleLbl="sibTrans2D1" presStyleIdx="2" presStyleCnt="3"/>
      <dgm:spPr/>
    </dgm:pt>
    <dgm:pt modelId="{08CFA035-8CD2-4B14-BF25-17E3A56F30CA}" type="pres">
      <dgm:prSet presAssocID="{2B5B4E3D-475D-4B5A-8072-B4C2E76B5C75}" presName="node" presStyleLbl="node1" presStyleIdx="3" presStyleCnt="4">
        <dgm:presLayoutVars>
          <dgm:bulletEnabled val="1"/>
        </dgm:presLayoutVars>
      </dgm:prSet>
      <dgm:spPr/>
    </dgm:pt>
  </dgm:ptLst>
  <dgm:cxnLst>
    <dgm:cxn modelId="{60FB8804-CA61-490D-A5FE-CCCA1FFC56C1}" type="presOf" srcId="{12D958BF-1F70-403D-8097-5EDF7E2A6012}" destId="{E0FAAC06-6427-4ACD-850C-567406C3E967}" srcOrd="0" destOrd="0" presId="urn:microsoft.com/office/officeart/2005/8/layout/process2"/>
    <dgm:cxn modelId="{CED00C08-0389-4375-B02F-007F339B4E8B}" type="presOf" srcId="{2B5B4E3D-475D-4B5A-8072-B4C2E76B5C75}" destId="{08CFA035-8CD2-4B14-BF25-17E3A56F30CA}" srcOrd="0" destOrd="0" presId="urn:microsoft.com/office/officeart/2005/8/layout/process2"/>
    <dgm:cxn modelId="{330D1B09-0BD7-4455-B281-E40115CE38BD}" type="presOf" srcId="{79F93721-66D0-429D-BE79-57A163D493C1}" destId="{EB112DAF-84BA-43E2-A329-3EC6AEA0D099}" srcOrd="0" destOrd="0" presId="urn:microsoft.com/office/officeart/2005/8/layout/process2"/>
    <dgm:cxn modelId="{AB9E5822-9B97-4C7D-819D-C58F576040D3}" type="presOf" srcId="{81A5F0FA-7167-4D64-9939-EA7313524472}" destId="{B39D2C95-142D-49D7-B255-764F7C00919D}" srcOrd="0" destOrd="0" presId="urn:microsoft.com/office/officeart/2005/8/layout/process2"/>
    <dgm:cxn modelId="{5A30C03C-58C8-4A0E-B408-3A6F2AFC4FA7}" type="presOf" srcId="{9BB7C4B7-4CB2-4D45-B0D7-407C48D5F5A1}" destId="{6663B1C4-FB40-40DD-BE4B-8948782F9581}" srcOrd="1" destOrd="0" presId="urn:microsoft.com/office/officeart/2005/8/layout/process2"/>
    <dgm:cxn modelId="{F7805D40-2042-48C3-BA2A-920172E196E1}" type="presOf" srcId="{3C3F6061-B082-48AC-926B-3F46E8D51CDE}" destId="{DE4A4598-4CE7-4BC4-B65B-B06AEFEF2E0A}" srcOrd="1" destOrd="0" presId="urn:microsoft.com/office/officeart/2005/8/layout/process2"/>
    <dgm:cxn modelId="{6A7FB140-4478-4649-AEAA-E270A9F6C72B}" srcId="{79F93721-66D0-429D-BE79-57A163D493C1}" destId="{12D958BF-1F70-403D-8097-5EDF7E2A6012}" srcOrd="0" destOrd="0" parTransId="{D0E54C36-150E-44A4-B5FD-C806595F9E3E}" sibTransId="{9BB7C4B7-4CB2-4D45-B0D7-407C48D5F5A1}"/>
    <dgm:cxn modelId="{B546B466-0A9F-49D4-96C3-31C52FA3519B}" srcId="{79F93721-66D0-429D-BE79-57A163D493C1}" destId="{086B8F25-A4A9-40E9-89CB-048B39A5A01D}" srcOrd="1" destOrd="0" parTransId="{2BDD1AD5-F572-40BB-8AD3-51FE8C2AB57E}" sibTransId="{81A5F0FA-7167-4D64-9939-EA7313524472}"/>
    <dgm:cxn modelId="{A6C21468-0FBF-4691-B019-62AE9037A06A}" type="presOf" srcId="{3C3F6061-B082-48AC-926B-3F46E8D51CDE}" destId="{A9EAD515-9589-44D0-A95A-D42D143768FE}" srcOrd="0" destOrd="0" presId="urn:microsoft.com/office/officeart/2005/8/layout/process2"/>
    <dgm:cxn modelId="{7614706C-2726-45ED-879C-0FB605782AD5}" srcId="{79F93721-66D0-429D-BE79-57A163D493C1}" destId="{2B5B4E3D-475D-4B5A-8072-B4C2E76B5C75}" srcOrd="3" destOrd="0" parTransId="{55630B72-335F-4BB8-B170-8B47A1514A3F}" sibTransId="{02CB797B-1687-4DBF-A677-7EE8EF53B1F6}"/>
    <dgm:cxn modelId="{C04BDF6D-1198-4206-8DB0-22D8C4C066DB}" type="presOf" srcId="{9BB7C4B7-4CB2-4D45-B0D7-407C48D5F5A1}" destId="{8BF49F26-8578-49B0-9DF4-A28A1030A286}" srcOrd="0" destOrd="0" presId="urn:microsoft.com/office/officeart/2005/8/layout/process2"/>
    <dgm:cxn modelId="{1315CF4F-B128-4F41-A712-28D0342B6C1B}" type="presOf" srcId="{81A5F0FA-7167-4D64-9939-EA7313524472}" destId="{948613EA-AA7D-48E0-88D4-982C719D6FB7}" srcOrd="1" destOrd="0" presId="urn:microsoft.com/office/officeart/2005/8/layout/process2"/>
    <dgm:cxn modelId="{FDACD18A-C1CB-4797-AFBA-CA4A89EE3125}" srcId="{79F93721-66D0-429D-BE79-57A163D493C1}" destId="{FC2E886C-54C6-4AE9-8215-33AEF92A30F3}" srcOrd="2" destOrd="0" parTransId="{254F0D4C-E621-4625-9B83-EBE5B31D7315}" sibTransId="{3C3F6061-B082-48AC-926B-3F46E8D51CDE}"/>
    <dgm:cxn modelId="{B7BBFBD8-88FD-4269-8C9C-717D1124813E}" type="presOf" srcId="{086B8F25-A4A9-40E9-89CB-048B39A5A01D}" destId="{1921A8A4-C747-4E13-8A97-05996B7346A7}" srcOrd="0" destOrd="0" presId="urn:microsoft.com/office/officeart/2005/8/layout/process2"/>
    <dgm:cxn modelId="{EB96E5E9-9457-4C52-B94B-486ECBEBD4E0}" type="presOf" srcId="{FC2E886C-54C6-4AE9-8215-33AEF92A30F3}" destId="{2C1C0042-137D-4672-9E23-9908350F1A48}" srcOrd="0" destOrd="0" presId="urn:microsoft.com/office/officeart/2005/8/layout/process2"/>
    <dgm:cxn modelId="{C657838B-7DC9-4146-8FD0-E2CE83218DB1}" type="presParOf" srcId="{EB112DAF-84BA-43E2-A329-3EC6AEA0D099}" destId="{E0FAAC06-6427-4ACD-850C-567406C3E967}" srcOrd="0" destOrd="0" presId="urn:microsoft.com/office/officeart/2005/8/layout/process2"/>
    <dgm:cxn modelId="{E38BDF71-70F2-40B5-8A0E-44051DB21095}" type="presParOf" srcId="{EB112DAF-84BA-43E2-A329-3EC6AEA0D099}" destId="{8BF49F26-8578-49B0-9DF4-A28A1030A286}" srcOrd="1" destOrd="0" presId="urn:microsoft.com/office/officeart/2005/8/layout/process2"/>
    <dgm:cxn modelId="{4541C194-03CB-4FC4-BD7F-046817B32743}" type="presParOf" srcId="{8BF49F26-8578-49B0-9DF4-A28A1030A286}" destId="{6663B1C4-FB40-40DD-BE4B-8948782F9581}" srcOrd="0" destOrd="0" presId="urn:microsoft.com/office/officeart/2005/8/layout/process2"/>
    <dgm:cxn modelId="{24BF0D3C-7212-42E8-ABC4-54C9CBD5DA58}" type="presParOf" srcId="{EB112DAF-84BA-43E2-A329-3EC6AEA0D099}" destId="{1921A8A4-C747-4E13-8A97-05996B7346A7}" srcOrd="2" destOrd="0" presId="urn:microsoft.com/office/officeart/2005/8/layout/process2"/>
    <dgm:cxn modelId="{2036F686-7C18-4FFA-AEF8-F5161C8AAD55}" type="presParOf" srcId="{EB112DAF-84BA-43E2-A329-3EC6AEA0D099}" destId="{B39D2C95-142D-49D7-B255-764F7C00919D}" srcOrd="3" destOrd="0" presId="urn:microsoft.com/office/officeart/2005/8/layout/process2"/>
    <dgm:cxn modelId="{CE1AC9F3-81D7-45B8-A283-3F90BAACBC32}" type="presParOf" srcId="{B39D2C95-142D-49D7-B255-764F7C00919D}" destId="{948613EA-AA7D-48E0-88D4-982C719D6FB7}" srcOrd="0" destOrd="0" presId="urn:microsoft.com/office/officeart/2005/8/layout/process2"/>
    <dgm:cxn modelId="{D9B17074-EAE1-46ED-963E-1609F4856579}" type="presParOf" srcId="{EB112DAF-84BA-43E2-A329-3EC6AEA0D099}" destId="{2C1C0042-137D-4672-9E23-9908350F1A48}" srcOrd="4" destOrd="0" presId="urn:microsoft.com/office/officeart/2005/8/layout/process2"/>
    <dgm:cxn modelId="{70D59785-B908-48E5-88D9-56F67DACFDE8}" type="presParOf" srcId="{EB112DAF-84BA-43E2-A329-3EC6AEA0D099}" destId="{A9EAD515-9589-44D0-A95A-D42D143768FE}" srcOrd="5" destOrd="0" presId="urn:microsoft.com/office/officeart/2005/8/layout/process2"/>
    <dgm:cxn modelId="{96830B2A-6DFC-4FA0-A9BF-C417D96A1725}" type="presParOf" srcId="{A9EAD515-9589-44D0-A95A-D42D143768FE}" destId="{DE4A4598-4CE7-4BC4-B65B-B06AEFEF2E0A}" srcOrd="0" destOrd="0" presId="urn:microsoft.com/office/officeart/2005/8/layout/process2"/>
    <dgm:cxn modelId="{51DCE2C6-56F6-4F0B-A7E0-45465477FD74}" type="presParOf" srcId="{EB112DAF-84BA-43E2-A329-3EC6AEA0D099}" destId="{08CFA035-8CD2-4B14-BF25-17E3A56F30CA}"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AAC06-6427-4ACD-850C-567406C3E967}">
      <dsp:nvSpPr>
        <dsp:cNvPr id="0" name=""/>
        <dsp:cNvSpPr/>
      </dsp:nvSpPr>
      <dsp:spPr>
        <a:xfrm>
          <a:off x="1104539" y="2396"/>
          <a:ext cx="1604865" cy="8915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Lexical Analysis</a:t>
          </a:r>
        </a:p>
      </dsp:txBody>
      <dsp:txXfrm>
        <a:off x="1130653" y="28510"/>
        <a:ext cx="1552637" cy="839364"/>
      </dsp:txXfrm>
    </dsp:sp>
    <dsp:sp modelId="{8BF49F26-8578-49B0-9DF4-A28A1030A286}">
      <dsp:nvSpPr>
        <dsp:cNvPr id="0" name=""/>
        <dsp:cNvSpPr/>
      </dsp:nvSpPr>
      <dsp:spPr>
        <a:xfrm rot="5400000">
          <a:off x="1739798" y="916278"/>
          <a:ext cx="334347" cy="401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786607" y="949712"/>
        <a:ext cx="240730" cy="234043"/>
      </dsp:txXfrm>
    </dsp:sp>
    <dsp:sp modelId="{1921A8A4-C747-4E13-8A97-05996B7346A7}">
      <dsp:nvSpPr>
        <dsp:cNvPr id="0" name=""/>
        <dsp:cNvSpPr/>
      </dsp:nvSpPr>
      <dsp:spPr>
        <a:xfrm>
          <a:off x="1104539" y="1339784"/>
          <a:ext cx="1604865" cy="8915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Syntax Analysis</a:t>
          </a:r>
        </a:p>
      </dsp:txBody>
      <dsp:txXfrm>
        <a:off x="1130653" y="1365898"/>
        <a:ext cx="1552637" cy="839364"/>
      </dsp:txXfrm>
    </dsp:sp>
    <dsp:sp modelId="{B39D2C95-142D-49D7-B255-764F7C00919D}">
      <dsp:nvSpPr>
        <dsp:cNvPr id="0" name=""/>
        <dsp:cNvSpPr/>
      </dsp:nvSpPr>
      <dsp:spPr>
        <a:xfrm rot="5400000">
          <a:off x="1739798" y="2253666"/>
          <a:ext cx="334347" cy="401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786607" y="2287100"/>
        <a:ext cx="240730" cy="234043"/>
      </dsp:txXfrm>
    </dsp:sp>
    <dsp:sp modelId="{2C1C0042-137D-4672-9E23-9908350F1A48}">
      <dsp:nvSpPr>
        <dsp:cNvPr id="0" name=""/>
        <dsp:cNvSpPr/>
      </dsp:nvSpPr>
      <dsp:spPr>
        <a:xfrm>
          <a:off x="1104539" y="2677173"/>
          <a:ext cx="1604865" cy="891592"/>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Semantic Analysis</a:t>
          </a:r>
        </a:p>
      </dsp:txBody>
      <dsp:txXfrm>
        <a:off x="1130653" y="2703287"/>
        <a:ext cx="1552637" cy="839364"/>
      </dsp:txXfrm>
    </dsp:sp>
    <dsp:sp modelId="{A9EAD515-9589-44D0-A95A-D42D143768FE}">
      <dsp:nvSpPr>
        <dsp:cNvPr id="0" name=""/>
        <dsp:cNvSpPr/>
      </dsp:nvSpPr>
      <dsp:spPr>
        <a:xfrm rot="5400000">
          <a:off x="1739798" y="3591054"/>
          <a:ext cx="334347" cy="401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786607" y="3624488"/>
        <a:ext cx="240730" cy="234043"/>
      </dsp:txXfrm>
    </dsp:sp>
    <dsp:sp modelId="{08CFA035-8CD2-4B14-BF25-17E3A56F30CA}">
      <dsp:nvSpPr>
        <dsp:cNvPr id="0" name=""/>
        <dsp:cNvSpPr/>
      </dsp:nvSpPr>
      <dsp:spPr>
        <a:xfrm>
          <a:off x="1104539" y="4014561"/>
          <a:ext cx="1604865" cy="8915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Code Generation</a:t>
          </a:r>
        </a:p>
      </dsp:txBody>
      <dsp:txXfrm>
        <a:off x="1130653" y="4040675"/>
        <a:ext cx="1552637" cy="8393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4B4D9D8-50D8-415D-8FEF-454F7D82DFC1}"/>
              </a:ext>
            </a:extLst>
          </p:cNvPr>
          <p:cNvSpPr>
            <a:spLocks noGrp="1" noChangeArrowheads="1"/>
          </p:cNvSpPr>
          <p:nvPr>
            <p:ph type="hdr" sz="quarter"/>
          </p:nvPr>
        </p:nvSpPr>
        <p:spPr bwMode="auto">
          <a:xfrm>
            <a:off x="0" y="0"/>
            <a:ext cx="2879725"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vi-VN"/>
          </a:p>
        </p:txBody>
      </p:sp>
      <p:sp>
        <p:nvSpPr>
          <p:cNvPr id="27651" name="Rectangle 3">
            <a:extLst>
              <a:ext uri="{FF2B5EF4-FFF2-40B4-BE49-F238E27FC236}">
                <a16:creationId xmlns:a16="http://schemas.microsoft.com/office/drawing/2014/main" id="{05153BF8-C2BD-4678-93F3-208FD3CBE566}"/>
              </a:ext>
            </a:extLst>
          </p:cNvPr>
          <p:cNvSpPr>
            <a:spLocks noGrp="1" noChangeArrowheads="1"/>
          </p:cNvSpPr>
          <p:nvPr>
            <p:ph type="dt" idx="1"/>
          </p:nvPr>
        </p:nvSpPr>
        <p:spPr bwMode="auto">
          <a:xfrm>
            <a:off x="3763963" y="0"/>
            <a:ext cx="2879725"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vi-VN"/>
          </a:p>
        </p:txBody>
      </p:sp>
      <p:sp>
        <p:nvSpPr>
          <p:cNvPr id="4100" name="Rectangle 4">
            <a:extLst>
              <a:ext uri="{FF2B5EF4-FFF2-40B4-BE49-F238E27FC236}">
                <a16:creationId xmlns:a16="http://schemas.microsoft.com/office/drawing/2014/main" id="{CDBFFEB0-1F23-4981-8F02-D36EBF5578CC}"/>
              </a:ext>
            </a:extLst>
          </p:cNvPr>
          <p:cNvSpPr>
            <a:spLocks noGrp="1" noRot="1" noChangeAspect="1" noChangeArrowheads="1" noTextEdit="1"/>
          </p:cNvSpPr>
          <p:nvPr>
            <p:ph type="sldImg" idx="2"/>
          </p:nvPr>
        </p:nvSpPr>
        <p:spPr bwMode="auto">
          <a:xfrm>
            <a:off x="877888" y="733425"/>
            <a:ext cx="4889500" cy="3667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a:extLst>
              <a:ext uri="{FF2B5EF4-FFF2-40B4-BE49-F238E27FC236}">
                <a16:creationId xmlns:a16="http://schemas.microsoft.com/office/drawing/2014/main" id="{A191FEEE-716C-43B9-9486-526FF4D8A444}"/>
              </a:ext>
            </a:extLst>
          </p:cNvPr>
          <p:cNvSpPr>
            <a:spLocks noGrp="1" noChangeArrowheads="1"/>
          </p:cNvSpPr>
          <p:nvPr>
            <p:ph type="body" sz="quarter" idx="3"/>
          </p:nvPr>
        </p:nvSpPr>
        <p:spPr bwMode="auto">
          <a:xfrm>
            <a:off x="665163" y="4645025"/>
            <a:ext cx="5314950" cy="4398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vi-VN" noProof="0"/>
              <a:t>Click to edit Master text styles</a:t>
            </a:r>
          </a:p>
          <a:p>
            <a:pPr lvl="1"/>
            <a:r>
              <a:rPr lang="vi-VN" noProof="0"/>
              <a:t>Second level</a:t>
            </a:r>
          </a:p>
          <a:p>
            <a:pPr lvl="2"/>
            <a:r>
              <a:rPr lang="vi-VN" noProof="0"/>
              <a:t>Third level</a:t>
            </a:r>
          </a:p>
          <a:p>
            <a:pPr lvl="3"/>
            <a:r>
              <a:rPr lang="vi-VN" noProof="0"/>
              <a:t>Fourth level</a:t>
            </a:r>
          </a:p>
          <a:p>
            <a:pPr lvl="4"/>
            <a:r>
              <a:rPr lang="vi-VN" noProof="0"/>
              <a:t>Fifth level</a:t>
            </a:r>
          </a:p>
        </p:txBody>
      </p:sp>
      <p:sp>
        <p:nvSpPr>
          <p:cNvPr id="27654" name="Rectangle 6">
            <a:extLst>
              <a:ext uri="{FF2B5EF4-FFF2-40B4-BE49-F238E27FC236}">
                <a16:creationId xmlns:a16="http://schemas.microsoft.com/office/drawing/2014/main" id="{077B3990-7327-4276-ADA7-C6CE77FAA866}"/>
              </a:ext>
            </a:extLst>
          </p:cNvPr>
          <p:cNvSpPr>
            <a:spLocks noGrp="1" noChangeArrowheads="1"/>
          </p:cNvSpPr>
          <p:nvPr>
            <p:ph type="ftr" sz="quarter" idx="4"/>
          </p:nvPr>
        </p:nvSpPr>
        <p:spPr bwMode="auto">
          <a:xfrm>
            <a:off x="0" y="9286875"/>
            <a:ext cx="2879725"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vi-VN"/>
          </a:p>
        </p:txBody>
      </p:sp>
      <p:sp>
        <p:nvSpPr>
          <p:cNvPr id="27655" name="Rectangle 7">
            <a:extLst>
              <a:ext uri="{FF2B5EF4-FFF2-40B4-BE49-F238E27FC236}">
                <a16:creationId xmlns:a16="http://schemas.microsoft.com/office/drawing/2014/main" id="{89DCACC7-F84B-489C-9CE0-B8F75EAEC9ED}"/>
              </a:ext>
            </a:extLst>
          </p:cNvPr>
          <p:cNvSpPr>
            <a:spLocks noGrp="1" noChangeArrowheads="1"/>
          </p:cNvSpPr>
          <p:nvPr>
            <p:ph type="sldNum" sz="quarter" idx="5"/>
          </p:nvPr>
        </p:nvSpPr>
        <p:spPr bwMode="auto">
          <a:xfrm>
            <a:off x="3763963" y="9286875"/>
            <a:ext cx="2879725"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C949194D-56B0-4E48-AB24-69C8BB64D470}" type="slidenum">
              <a:rPr lang="vi-VN" altLang="en-US"/>
              <a:pPr/>
              <a:t>‹#›</a:t>
            </a:fld>
            <a:endParaRPr lang="vi-V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628650" y="6486007"/>
            <a:ext cx="20574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Tree>
    <p:extLst>
      <p:ext uri="{BB962C8B-B14F-4D97-AF65-F5344CB8AC3E}">
        <p14:creationId xmlns:p14="http://schemas.microsoft.com/office/powerpoint/2010/main" val="118409524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254052" y="112543"/>
            <a:ext cx="8635896" cy="436098"/>
          </a:xfrm>
          <a:prstGeom prst="rect">
            <a:avLst/>
          </a:prstGeom>
        </p:spPr>
        <p:txBody>
          <a:bodyPr/>
          <a:lstStyle>
            <a:lvl1pPr>
              <a:defRPr sz="21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247651" y="1406769"/>
            <a:ext cx="432435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4679157" y="1414464"/>
            <a:ext cx="4083844"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54010727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628650" y="6492876"/>
            <a:ext cx="2057400" cy="365125"/>
          </a:xfrm>
          <a:prstGeom prst="rect">
            <a:avLst/>
          </a:prstGeom>
        </p:spPr>
        <p:txBody>
          <a:bodyPr/>
          <a:lstStyle>
            <a:lvl1pP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3028950" y="6492876"/>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Tree>
    <p:extLst>
      <p:ext uri="{BB962C8B-B14F-4D97-AF65-F5344CB8AC3E}">
        <p14:creationId xmlns:p14="http://schemas.microsoft.com/office/powerpoint/2010/main" val="97860203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08599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2841674" y="2461847"/>
            <a:ext cx="3460652" cy="1934307"/>
          </a:xfrm>
          <a:prstGeom prst="rect">
            <a:avLst/>
          </a:prstGeom>
        </p:spPr>
        <p:txBody>
          <a:bodyPr/>
          <a:lstStyle>
            <a:lvl1pPr algn="ctr">
              <a:defRPr sz="36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405354582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latin typeface="Times New Roman" panose="02020603050405020304" pitchFamily="18" charset="0"/>
                <a:cs typeface="Times New Roman" panose="02020603050405020304" pitchFamily="18" charset="0"/>
              </a:defRPr>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lumMod val="95000"/>
                  </a:schemeClr>
                </a:solidFill>
                <a:latin typeface="Times New Roman" panose="02020603050405020304" pitchFamily="18" charset="0"/>
                <a:cs typeface="Times New Roman" panose="02020603050405020304" pitchFamily="18" charset="0"/>
              </a:defRPr>
            </a:lvl1pPr>
          </a:lstStyle>
          <a:p>
            <a:pPr>
              <a:defRPr/>
            </a:pPr>
            <a:endParaRPr lang="vi-VN"/>
          </a:p>
        </p:txBody>
      </p:sp>
      <p:sp>
        <p:nvSpPr>
          <p:cNvPr id="6" name="Slide Number Placeholder 5"/>
          <p:cNvSpPr>
            <a:spLocks noGrp="1"/>
          </p:cNvSpPr>
          <p:nvPr>
            <p:ph type="sldNum" sz="quarter" idx="12"/>
          </p:nvPr>
        </p:nvSpPr>
        <p:spPr/>
        <p:txBody>
          <a:bodyPr/>
          <a:lstStyle>
            <a:lvl1pPr>
              <a:defRPr>
                <a:solidFill>
                  <a:schemeClr val="bg1">
                    <a:lumMod val="95000"/>
                  </a:schemeClr>
                </a:solidFill>
                <a:latin typeface="Times New Roman" panose="02020603050405020304" pitchFamily="18" charset="0"/>
                <a:cs typeface="Times New Roman" panose="02020603050405020304" pitchFamily="18" charset="0"/>
              </a:defRPr>
            </a:lvl1pPr>
          </a:lstStyle>
          <a:p>
            <a:fld id="{9F9B554F-59FA-4CA3-BB14-F1940FB55751}" type="slidenum">
              <a:rPr lang="vi-VN" altLang="en-US" smtClean="0"/>
              <a:pPr/>
              <a:t>‹#›</a:t>
            </a:fld>
            <a:endParaRPr lang="vi-VN" altLang="en-US"/>
          </a:p>
        </p:txBody>
      </p:sp>
    </p:spTree>
    <p:extLst>
      <p:ext uri="{BB962C8B-B14F-4D97-AF65-F5344CB8AC3E}">
        <p14:creationId xmlns:p14="http://schemas.microsoft.com/office/powerpoint/2010/main" val="667293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46842"/>
            <a:ext cx="7886700" cy="1325563"/>
          </a:xfrm>
        </p:spPr>
        <p:txBody>
          <a:bodyPr/>
          <a:lstStyle>
            <a:lvl1pPr>
              <a:defRPr sz="3000">
                <a:latin typeface="Lato" panose="020F0502020204030203" pitchFamily="34" charset="0"/>
                <a:ea typeface="Lato" panose="020F0502020204030203" pitchFamily="34" charset="0"/>
                <a:cs typeface="Lato" panose="020F0502020204030203" pitchFamily="34" charset="0"/>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628650" y="1593851"/>
            <a:ext cx="7886700" cy="4483100"/>
          </a:xfrm>
        </p:spPr>
        <p:txBody>
          <a:bodyPr/>
          <a:lstStyle>
            <a:lvl1pPr>
              <a:defRPr sz="2400"/>
            </a:lvl1pPr>
            <a:lvl2pPr>
              <a:defRPr sz="2100"/>
            </a:lvl2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6457950" y="6141245"/>
            <a:ext cx="2057400" cy="365125"/>
          </a:xfrm>
        </p:spPr>
        <p:txBody>
          <a:bodyPr/>
          <a:lstStyle>
            <a:lvl1pPr algn="r">
              <a:defRPr/>
            </a:lvl1pPr>
          </a:lstStyle>
          <a:p>
            <a:pPr>
              <a:defRPr/>
            </a:pPr>
            <a:endParaRPr lang="vi-VN"/>
          </a:p>
        </p:txBody>
      </p:sp>
      <p:sp>
        <p:nvSpPr>
          <p:cNvPr id="6" name="Slide Number Placeholder 5"/>
          <p:cNvSpPr>
            <a:spLocks noGrp="1"/>
          </p:cNvSpPr>
          <p:nvPr>
            <p:ph type="sldNum" sz="quarter" idx="12"/>
          </p:nvPr>
        </p:nvSpPr>
        <p:spPr>
          <a:xfrm>
            <a:off x="7372350" y="6413501"/>
            <a:ext cx="1143000" cy="365125"/>
          </a:xfrm>
        </p:spPr>
        <p:txBody>
          <a:bodyPr/>
          <a:lstStyle/>
          <a:p>
            <a:fld id="{81D1A7B7-8FC0-4E5B-AE2F-CC7903A9C9CF}" type="slidenum">
              <a:rPr lang="vi-VN" altLang="en-US" smtClean="0"/>
              <a:pPr/>
              <a:t>‹#›</a:t>
            </a:fld>
            <a:endParaRPr lang="vi-VN" altLang="en-US"/>
          </a:p>
        </p:txBody>
      </p:sp>
    </p:spTree>
    <p:extLst>
      <p:ext uri="{BB962C8B-B14F-4D97-AF65-F5344CB8AC3E}">
        <p14:creationId xmlns:p14="http://schemas.microsoft.com/office/powerpoint/2010/main" val="4263532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254052" y="112543"/>
            <a:ext cx="8635896" cy="436098"/>
          </a:xfrm>
          <a:prstGeom prst="rect">
            <a:avLst/>
          </a:prstGeom>
        </p:spPr>
        <p:txBody>
          <a:bodyPr/>
          <a:lstStyle>
            <a:lvl1pPr>
              <a:defRPr sz="30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254052" y="1058844"/>
            <a:ext cx="8635896" cy="4909124"/>
          </a:xfrm>
          <a:prstGeom prst="rect">
            <a:avLst/>
          </a:prstGeom>
        </p:spPr>
        <p:txBody>
          <a:bodyPr/>
          <a:lstStyle>
            <a:lvl1pPr>
              <a:defRPr sz="2400">
                <a:latin typeface="Lato" panose="020F0502020204030203" pitchFamily="34" charset="0"/>
                <a:ea typeface="Lato" panose="020F0502020204030203" pitchFamily="34" charset="0"/>
                <a:cs typeface="Lato" panose="020F0502020204030203" pitchFamily="34" charset="0"/>
              </a:defRPr>
            </a:lvl1pPr>
            <a:lvl2pPr>
              <a:defRPr sz="2100">
                <a:latin typeface="Lato" panose="020F0502020204030203" pitchFamily="34" charset="0"/>
                <a:ea typeface="Lato" panose="020F0502020204030203" pitchFamily="34" charset="0"/>
                <a:cs typeface="Lato" panose="020F0502020204030203" pitchFamily="34" charset="0"/>
              </a:defRPr>
            </a:lvl2pPr>
            <a:lvl3pPr>
              <a:defRPr sz="1800">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98324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254052" y="112543"/>
            <a:ext cx="8635896" cy="436098"/>
          </a:xfrm>
          <a:prstGeom prst="rect">
            <a:avLst/>
          </a:prstGeom>
        </p:spPr>
        <p:txBody>
          <a:bodyPr/>
          <a:lstStyle>
            <a:lvl1pPr>
              <a:defRPr sz="21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247651" y="1406769"/>
            <a:ext cx="432435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4679157" y="1414464"/>
            <a:ext cx="4083844"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922992256"/>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254052" y="112543"/>
            <a:ext cx="8635896" cy="436098"/>
          </a:xfrm>
          <a:prstGeom prst="rect">
            <a:avLst/>
          </a:prstGeom>
        </p:spPr>
        <p:txBody>
          <a:bodyPr/>
          <a:lstStyle>
            <a:lvl1pPr>
              <a:defRPr sz="21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253155" y="1032511"/>
            <a:ext cx="8636794"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Tree>
    <p:extLst>
      <p:ext uri="{BB962C8B-B14F-4D97-AF65-F5344CB8AC3E}">
        <p14:creationId xmlns:p14="http://schemas.microsoft.com/office/powerpoint/2010/main" val="181332271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254052" y="112543"/>
            <a:ext cx="8635896" cy="436098"/>
          </a:xfrm>
          <a:prstGeom prst="rect">
            <a:avLst/>
          </a:prstGeom>
        </p:spPr>
        <p:txBody>
          <a:bodyPr/>
          <a:lstStyle>
            <a:lvl1pPr>
              <a:defRPr sz="21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254052" y="1406526"/>
            <a:ext cx="4317948"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4657726" y="1392239"/>
            <a:ext cx="4194572"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92793958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628650" y="6486007"/>
            <a:ext cx="2057400" cy="365125"/>
          </a:xfrm>
          <a:prstGeom prst="rect">
            <a:avLst/>
          </a:prstGeom>
        </p:spPr>
        <p:txBody>
          <a:bodyPr/>
          <a:lstStyle>
            <a:lvl1pP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3418779" y="1248325"/>
            <a:ext cx="554355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3418779" y="404265"/>
            <a:ext cx="5543550" cy="436098"/>
          </a:xfrm>
          <a:prstGeom prst="rect">
            <a:avLst/>
          </a:prstGeom>
        </p:spPr>
        <p:txBody>
          <a:bodyPr/>
          <a:lstStyle>
            <a:lvl1pPr>
              <a:defRPr sz="21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89434122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254052" y="112543"/>
            <a:ext cx="8635896" cy="436098"/>
          </a:xfrm>
          <a:prstGeom prst="rect">
            <a:avLst/>
          </a:prstGeom>
        </p:spPr>
        <p:txBody>
          <a:bodyPr/>
          <a:lstStyle>
            <a:lvl1pPr>
              <a:defRPr sz="21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253155" y="1032511"/>
            <a:ext cx="8636794"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Tree>
    <p:extLst>
      <p:ext uri="{BB962C8B-B14F-4D97-AF65-F5344CB8AC3E}">
        <p14:creationId xmlns:p14="http://schemas.microsoft.com/office/powerpoint/2010/main" val="83270454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254052" y="112543"/>
            <a:ext cx="8635896" cy="436098"/>
          </a:xfrm>
          <a:prstGeom prst="rect">
            <a:avLst/>
          </a:prstGeom>
        </p:spPr>
        <p:txBody>
          <a:bodyPr/>
          <a:lstStyle>
            <a:lvl1pPr>
              <a:defRPr sz="21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247651" y="1406769"/>
            <a:ext cx="432435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4679157" y="1414464"/>
            <a:ext cx="4083844"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1119934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254052" y="112543"/>
            <a:ext cx="8635896" cy="436098"/>
          </a:xfrm>
          <a:prstGeom prst="rect">
            <a:avLst/>
          </a:prstGeom>
        </p:spPr>
        <p:txBody>
          <a:bodyPr/>
          <a:lstStyle>
            <a:lvl1pPr>
              <a:defRPr sz="21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253155" y="1032511"/>
            <a:ext cx="8636794"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defRPr/>
            </a:pPr>
            <a:endParaRPr lang="vi-VN"/>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C11E1E7-0EAB-4F22-B471-CA651DF3D284}" type="slidenum">
              <a:rPr lang="vi-VN" altLang="en-US" smtClean="0"/>
              <a:pPr/>
              <a:t>‹#›</a:t>
            </a:fld>
            <a:endParaRPr lang="vi-VN" altLang="en-US"/>
          </a:p>
        </p:txBody>
      </p:sp>
    </p:spTree>
    <p:extLst>
      <p:ext uri="{BB962C8B-B14F-4D97-AF65-F5344CB8AC3E}">
        <p14:creationId xmlns:p14="http://schemas.microsoft.com/office/powerpoint/2010/main" val="37430762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67138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0B_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10_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0C_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2E_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9">
            <a:extLst>
              <a:ext uri="{FF2B5EF4-FFF2-40B4-BE49-F238E27FC236}">
                <a16:creationId xmlns:a16="http://schemas.microsoft.com/office/drawing/2014/main" id="{097DD908-F63E-4018-9EC7-1E7D4FD9C6A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13AE13C3-CA70-460B-8A75-E5E9A7BDA42E}" type="slidenum">
              <a:rPr lang="vi-VN" altLang="en-US" sz="1400"/>
              <a:pPr>
                <a:spcBef>
                  <a:spcPct val="0"/>
                </a:spcBef>
                <a:buClrTx/>
                <a:buSzTx/>
                <a:buFontTx/>
                <a:buNone/>
              </a:pPr>
              <a:t>1</a:t>
            </a:fld>
            <a:endParaRPr lang="vi-VN" altLang="en-US" sz="1400"/>
          </a:p>
        </p:txBody>
      </p:sp>
      <p:sp>
        <p:nvSpPr>
          <p:cNvPr id="5124" name="Rectangle 2">
            <a:extLst>
              <a:ext uri="{FF2B5EF4-FFF2-40B4-BE49-F238E27FC236}">
                <a16:creationId xmlns:a16="http://schemas.microsoft.com/office/drawing/2014/main" id="{1EFD5032-CB7A-4E9A-BCE5-E307E87937B4}"/>
              </a:ext>
            </a:extLst>
          </p:cNvPr>
          <p:cNvSpPr>
            <a:spLocks noGrp="1" noChangeArrowheads="1"/>
          </p:cNvSpPr>
          <p:nvPr>
            <p:ph type="ctrTitle" idx="4294967295"/>
          </p:nvPr>
        </p:nvSpPr>
        <p:spPr>
          <a:xfrm>
            <a:off x="2843808" y="2348880"/>
            <a:ext cx="7772400" cy="2387600"/>
          </a:xfrm>
        </p:spPr>
        <p:txBody>
          <a:bodyPr>
            <a:normAutofit/>
          </a:bodyPr>
          <a:lstStyle/>
          <a:p>
            <a:pPr eaLnBrk="1" hangingPunct="1"/>
            <a:r>
              <a:rPr lang="en-US" altLang="en-US" dirty="0"/>
              <a:t>Experiment in </a:t>
            </a:r>
            <a:br>
              <a:rPr lang="en-US" altLang="en-US" dirty="0"/>
            </a:br>
            <a:r>
              <a:rPr lang="en-US" altLang="en-US" dirty="0"/>
              <a:t>Compiler Construction</a:t>
            </a:r>
            <a:br>
              <a:rPr lang="en-US" altLang="en-US" dirty="0"/>
            </a:br>
            <a:r>
              <a:rPr lang="en-US" altLang="en-US" sz="3300" dirty="0"/>
              <a:t>Semantic Analysis </a:t>
            </a:r>
            <a:r>
              <a:rPr lang="en-US" altLang="en-US" dirty="0"/>
              <a:t>0</a:t>
            </a:r>
            <a:br>
              <a:rPr lang="en-US" altLang="en-US" sz="3300" i="0" dirty="0"/>
            </a:br>
            <a:r>
              <a:rPr lang="en-US" altLang="en-US" sz="3300" i="0" dirty="0"/>
              <a:t>Symbol table</a:t>
            </a:r>
            <a:endParaRPr lang="vi-VN" altLang="en-US" sz="3300" i="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036F664-2508-4FB7-9861-7E7EE25FB5F9}"/>
              </a:ext>
            </a:extLst>
          </p:cNvPr>
          <p:cNvSpPr>
            <a:spLocks noGrp="1" noChangeArrowheads="1"/>
          </p:cNvSpPr>
          <p:nvPr>
            <p:ph type="title"/>
          </p:nvPr>
        </p:nvSpPr>
        <p:spPr/>
        <p:txBody>
          <a:bodyPr/>
          <a:lstStyle/>
          <a:p>
            <a:r>
              <a:rPr lang="en-US" altLang="en-US"/>
              <a:t>Constant and Type</a:t>
            </a:r>
          </a:p>
        </p:txBody>
      </p:sp>
      <p:sp>
        <p:nvSpPr>
          <p:cNvPr id="14339" name="Rectangle 3">
            <a:extLst>
              <a:ext uri="{FF2B5EF4-FFF2-40B4-BE49-F238E27FC236}">
                <a16:creationId xmlns:a16="http://schemas.microsoft.com/office/drawing/2014/main" id="{C7D9BC22-172F-4E1E-949B-C088EAFE3E1D}"/>
              </a:ext>
            </a:extLst>
          </p:cNvPr>
          <p:cNvSpPr>
            <a:spLocks noGrp="1" noChangeArrowheads="1"/>
          </p:cNvSpPr>
          <p:nvPr>
            <p:ph sz="quarter" idx="13"/>
          </p:nvPr>
        </p:nvSpPr>
        <p:spPr/>
        <p:txBody>
          <a:bodyPr/>
          <a:lstStyle/>
          <a:p>
            <a:pPr eaLnBrk="1" hangingPunct="1">
              <a:spcBef>
                <a:spcPts val="675"/>
              </a:spcBef>
              <a:buClr>
                <a:srgbClr val="CCCC99"/>
              </a:buClr>
              <a:buFont typeface="Wingdings" panose="05000000000000000000" pitchFamily="2" charset="2"/>
              <a:buChar char=""/>
            </a:pPr>
            <a:r>
              <a:rPr lang="en-US" altLang="en-US" sz="2700" dirty="0">
                <a:solidFill>
                  <a:srgbClr val="000000"/>
                </a:solidFill>
              </a:rPr>
              <a:t>To make type</a:t>
            </a:r>
          </a:p>
          <a:p>
            <a:pPr lvl="1" eaLnBrk="1" hangingPunct="1">
              <a:spcBef>
                <a:spcPts val="675"/>
              </a:spcBef>
              <a:buClr>
                <a:srgbClr val="CCCC99"/>
              </a:buClr>
              <a:buSzPct val="70000"/>
              <a:buFontTx/>
              <a:buNone/>
            </a:pPr>
            <a:r>
              <a:rPr lang="en-US" altLang="en-US" sz="1800" b="1" dirty="0">
                <a:solidFill>
                  <a:srgbClr val="000000"/>
                </a:solidFill>
                <a:latin typeface="Courier New" panose="02070309020205020404" pitchFamily="49" charset="0"/>
                <a:cs typeface="Courier New" panose="02070309020205020404" pitchFamily="49" charset="0"/>
              </a:rPr>
              <a:t>Type* </a:t>
            </a:r>
            <a:r>
              <a:rPr lang="en-US" altLang="en-US" sz="1800" b="1" dirty="0" err="1">
                <a:solidFill>
                  <a:srgbClr val="000000"/>
                </a:solidFill>
                <a:latin typeface="Courier New" panose="02070309020205020404" pitchFamily="49" charset="0"/>
                <a:cs typeface="Courier New" panose="02070309020205020404" pitchFamily="49" charset="0"/>
              </a:rPr>
              <a:t>makeIntType</a:t>
            </a:r>
            <a:r>
              <a:rPr lang="en-US" altLang="en-US" sz="1800" b="1" dirty="0">
                <a:solidFill>
                  <a:srgbClr val="000000"/>
                </a:solidFill>
                <a:latin typeface="Courier New" panose="02070309020205020404" pitchFamily="49" charset="0"/>
                <a:cs typeface="Courier New" panose="02070309020205020404" pitchFamily="49" charset="0"/>
              </a:rPr>
              <a:t>(void);</a:t>
            </a:r>
          </a:p>
          <a:p>
            <a:pPr lvl="1" eaLnBrk="1" hangingPunct="1">
              <a:spcBef>
                <a:spcPts val="675"/>
              </a:spcBef>
              <a:buClr>
                <a:srgbClr val="CCCC99"/>
              </a:buClr>
              <a:buSzPct val="70000"/>
              <a:buFontTx/>
              <a:buNone/>
            </a:pPr>
            <a:r>
              <a:rPr lang="en-US" altLang="en-US" sz="1800" b="1" dirty="0">
                <a:solidFill>
                  <a:srgbClr val="000000"/>
                </a:solidFill>
                <a:latin typeface="Courier New" panose="02070309020205020404" pitchFamily="49" charset="0"/>
                <a:cs typeface="Courier New" panose="02070309020205020404" pitchFamily="49" charset="0"/>
              </a:rPr>
              <a:t>Type* </a:t>
            </a:r>
            <a:r>
              <a:rPr lang="en-US" altLang="en-US" sz="1800" b="1" dirty="0" err="1">
                <a:solidFill>
                  <a:srgbClr val="000000"/>
                </a:solidFill>
                <a:latin typeface="Courier New" panose="02070309020205020404" pitchFamily="49" charset="0"/>
                <a:cs typeface="Courier New" panose="02070309020205020404" pitchFamily="49" charset="0"/>
              </a:rPr>
              <a:t>makeCharType</a:t>
            </a:r>
            <a:r>
              <a:rPr lang="en-US" altLang="en-US" sz="1800" b="1" dirty="0">
                <a:solidFill>
                  <a:srgbClr val="000000"/>
                </a:solidFill>
                <a:latin typeface="Courier New" panose="02070309020205020404" pitchFamily="49" charset="0"/>
                <a:cs typeface="Courier New" panose="02070309020205020404" pitchFamily="49" charset="0"/>
              </a:rPr>
              <a:t>(void);</a:t>
            </a:r>
          </a:p>
          <a:p>
            <a:pPr lvl="1" eaLnBrk="1" hangingPunct="1">
              <a:spcBef>
                <a:spcPts val="675"/>
              </a:spcBef>
              <a:buClr>
                <a:srgbClr val="CCCC99"/>
              </a:buClr>
              <a:buSzPct val="70000"/>
              <a:buFontTx/>
              <a:buNone/>
            </a:pPr>
            <a:r>
              <a:rPr lang="en-US" altLang="en-US" sz="1800" b="1" dirty="0">
                <a:solidFill>
                  <a:srgbClr val="000000"/>
                </a:solidFill>
                <a:latin typeface="Courier New" panose="02070309020205020404" pitchFamily="49" charset="0"/>
                <a:cs typeface="Courier New" panose="02070309020205020404" pitchFamily="49" charset="0"/>
              </a:rPr>
              <a:t>Type* </a:t>
            </a:r>
            <a:r>
              <a:rPr lang="en-US" altLang="en-US" sz="1800" b="1" dirty="0" err="1">
                <a:solidFill>
                  <a:srgbClr val="000000"/>
                </a:solidFill>
                <a:latin typeface="Courier New" panose="02070309020205020404" pitchFamily="49" charset="0"/>
                <a:cs typeface="Courier New" panose="02070309020205020404" pitchFamily="49" charset="0"/>
              </a:rPr>
              <a:t>makeArrayType</a:t>
            </a:r>
            <a:r>
              <a:rPr lang="en-US" altLang="en-US" sz="1800" b="1" dirty="0">
                <a:solidFill>
                  <a:srgbClr val="000000"/>
                </a:solidFill>
                <a:latin typeface="Courier New" panose="02070309020205020404" pitchFamily="49" charset="0"/>
                <a:cs typeface="Courier New" panose="02070309020205020404" pitchFamily="49" charset="0"/>
              </a:rPr>
              <a:t>(int </a:t>
            </a:r>
            <a:r>
              <a:rPr lang="en-US" altLang="en-US" sz="1800" b="1" dirty="0" err="1">
                <a:solidFill>
                  <a:srgbClr val="000000"/>
                </a:solidFill>
                <a:latin typeface="Courier New" panose="02070309020205020404" pitchFamily="49" charset="0"/>
                <a:cs typeface="Courier New" panose="02070309020205020404" pitchFamily="49" charset="0"/>
              </a:rPr>
              <a:t>arraySize</a:t>
            </a:r>
            <a:r>
              <a:rPr lang="en-US" altLang="en-US" sz="1800" b="1" dirty="0">
                <a:solidFill>
                  <a:srgbClr val="000000"/>
                </a:solidFill>
                <a:latin typeface="Courier New" panose="02070309020205020404" pitchFamily="49" charset="0"/>
                <a:cs typeface="Courier New" panose="02070309020205020404" pitchFamily="49" charset="0"/>
              </a:rPr>
              <a:t>, Type* </a:t>
            </a:r>
            <a:r>
              <a:rPr lang="en-US" altLang="en-US" sz="1800" b="1" dirty="0" err="1">
                <a:solidFill>
                  <a:srgbClr val="000000"/>
                </a:solidFill>
                <a:latin typeface="Courier New" panose="02070309020205020404" pitchFamily="49" charset="0"/>
                <a:cs typeface="Courier New" panose="02070309020205020404" pitchFamily="49" charset="0"/>
              </a:rPr>
              <a:t>elementType</a:t>
            </a:r>
            <a:r>
              <a:rPr lang="en-US" altLang="en-US" sz="1800" b="1" dirty="0">
                <a:solidFill>
                  <a:srgbClr val="000000"/>
                </a:solidFill>
                <a:latin typeface="Courier New" panose="02070309020205020404" pitchFamily="49" charset="0"/>
                <a:cs typeface="Courier New" panose="02070309020205020404" pitchFamily="49" charset="0"/>
              </a:rPr>
              <a:t>);</a:t>
            </a:r>
          </a:p>
          <a:p>
            <a:pPr lvl="1" eaLnBrk="1" hangingPunct="1">
              <a:spcBef>
                <a:spcPts val="675"/>
              </a:spcBef>
              <a:buClr>
                <a:srgbClr val="CCCC99"/>
              </a:buClr>
              <a:buSzPct val="70000"/>
              <a:buFontTx/>
              <a:buNone/>
            </a:pPr>
            <a:r>
              <a:rPr lang="en-US" altLang="en-US" sz="1800" b="1" dirty="0">
                <a:solidFill>
                  <a:srgbClr val="000000"/>
                </a:solidFill>
                <a:latin typeface="Courier New" panose="02070309020205020404" pitchFamily="49" charset="0"/>
                <a:cs typeface="Courier New" panose="02070309020205020404" pitchFamily="49" charset="0"/>
              </a:rPr>
              <a:t>Type* </a:t>
            </a:r>
            <a:r>
              <a:rPr lang="en-US" altLang="en-US" sz="1800" b="1" dirty="0" err="1">
                <a:solidFill>
                  <a:srgbClr val="000000"/>
                </a:solidFill>
                <a:latin typeface="Courier New" panose="02070309020205020404" pitchFamily="49" charset="0"/>
                <a:cs typeface="Courier New" panose="02070309020205020404" pitchFamily="49" charset="0"/>
              </a:rPr>
              <a:t>duplicateType</a:t>
            </a:r>
            <a:r>
              <a:rPr lang="en-US" altLang="en-US" sz="1800" b="1" dirty="0">
                <a:solidFill>
                  <a:srgbClr val="000000"/>
                </a:solidFill>
                <a:latin typeface="Courier New" panose="02070309020205020404" pitchFamily="49" charset="0"/>
                <a:cs typeface="Courier New" panose="02070309020205020404" pitchFamily="49" charset="0"/>
              </a:rPr>
              <a:t>(Type* type)</a:t>
            </a:r>
          </a:p>
          <a:p>
            <a:pPr eaLnBrk="1" hangingPunct="1">
              <a:spcBef>
                <a:spcPts val="675"/>
              </a:spcBef>
              <a:buClr>
                <a:srgbClr val="CCCC99"/>
              </a:buClr>
              <a:buFont typeface="Wingdings" panose="05000000000000000000" pitchFamily="2" charset="2"/>
              <a:buChar char=""/>
            </a:pPr>
            <a:r>
              <a:rPr lang="en-US" altLang="en-US" sz="2700" dirty="0">
                <a:solidFill>
                  <a:srgbClr val="000000"/>
                </a:solidFill>
              </a:rPr>
              <a:t>To make constant value</a:t>
            </a:r>
          </a:p>
          <a:p>
            <a:pPr lvl="1" eaLnBrk="1" hangingPunct="1">
              <a:spcBef>
                <a:spcPts val="675"/>
              </a:spcBef>
              <a:buClr>
                <a:srgbClr val="CCCC99"/>
              </a:buClr>
              <a:buSzPct val="70000"/>
              <a:buFontTx/>
              <a:buNone/>
            </a:pPr>
            <a:r>
              <a:rPr lang="en-US" altLang="en-US" sz="2000" b="1" dirty="0" err="1">
                <a:solidFill>
                  <a:srgbClr val="000000"/>
                </a:solidFill>
                <a:latin typeface="Courier New" panose="02070309020205020404" pitchFamily="49" charset="0"/>
                <a:cs typeface="Courier New" panose="02070309020205020404" pitchFamily="49" charset="0"/>
              </a:rPr>
              <a:t>ConstantValue</a:t>
            </a: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err="1">
                <a:solidFill>
                  <a:srgbClr val="000000"/>
                </a:solidFill>
                <a:latin typeface="Courier New" panose="02070309020205020404" pitchFamily="49" charset="0"/>
                <a:cs typeface="Courier New" panose="02070309020205020404" pitchFamily="49" charset="0"/>
              </a:rPr>
              <a:t>makeIntConstant</a:t>
            </a:r>
            <a:r>
              <a:rPr lang="en-US" altLang="en-US" sz="2000" b="1" dirty="0">
                <a:solidFill>
                  <a:srgbClr val="000000"/>
                </a:solidFill>
                <a:latin typeface="Courier New" panose="02070309020205020404" pitchFamily="49" charset="0"/>
                <a:cs typeface="Courier New" panose="02070309020205020404" pitchFamily="49" charset="0"/>
              </a:rPr>
              <a:t>(int </a:t>
            </a:r>
            <a:r>
              <a:rPr lang="en-US" altLang="en-US" sz="2000" b="1" dirty="0" err="1">
                <a:solidFill>
                  <a:srgbClr val="000000"/>
                </a:solidFill>
                <a:latin typeface="Courier New" panose="02070309020205020404" pitchFamily="49" charset="0"/>
                <a:cs typeface="Courier New" panose="02070309020205020404" pitchFamily="49" charset="0"/>
              </a:rPr>
              <a:t>i</a:t>
            </a:r>
            <a:r>
              <a:rPr lang="en-US" altLang="en-US" sz="2000" b="1" dirty="0">
                <a:solidFill>
                  <a:srgbClr val="000000"/>
                </a:solidFill>
                <a:latin typeface="Courier New" panose="02070309020205020404" pitchFamily="49" charset="0"/>
                <a:cs typeface="Courier New" panose="02070309020205020404" pitchFamily="49" charset="0"/>
              </a:rPr>
              <a:t>);</a:t>
            </a:r>
          </a:p>
          <a:p>
            <a:pPr lvl="1" eaLnBrk="1" hangingPunct="1">
              <a:spcBef>
                <a:spcPts val="675"/>
              </a:spcBef>
              <a:buClr>
                <a:srgbClr val="CCCC99"/>
              </a:buClr>
              <a:buSzPct val="70000"/>
              <a:buFontTx/>
              <a:buNone/>
            </a:pPr>
            <a:r>
              <a:rPr lang="en-US" altLang="en-US" sz="2000" b="1" dirty="0" err="1">
                <a:solidFill>
                  <a:srgbClr val="000000"/>
                </a:solidFill>
                <a:latin typeface="Courier New" panose="02070309020205020404" pitchFamily="49" charset="0"/>
                <a:cs typeface="Courier New" panose="02070309020205020404" pitchFamily="49" charset="0"/>
              </a:rPr>
              <a:t>ConstantValue</a:t>
            </a: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err="1">
                <a:solidFill>
                  <a:srgbClr val="000000"/>
                </a:solidFill>
                <a:latin typeface="Courier New" panose="02070309020205020404" pitchFamily="49" charset="0"/>
                <a:cs typeface="Courier New" panose="02070309020205020404" pitchFamily="49" charset="0"/>
              </a:rPr>
              <a:t>makeCharConstant</a:t>
            </a:r>
            <a:r>
              <a:rPr lang="en-US" altLang="en-US" sz="2000" b="1" dirty="0">
                <a:solidFill>
                  <a:srgbClr val="000000"/>
                </a:solidFill>
                <a:latin typeface="Courier New" panose="02070309020205020404" pitchFamily="49" charset="0"/>
                <a:cs typeface="Courier New" panose="02070309020205020404" pitchFamily="49" charset="0"/>
              </a:rPr>
              <a:t>(char </a:t>
            </a:r>
            <a:r>
              <a:rPr lang="en-US" altLang="en-US" sz="2000" b="1" dirty="0" err="1">
                <a:solidFill>
                  <a:srgbClr val="000000"/>
                </a:solidFill>
                <a:latin typeface="Courier New" panose="02070309020205020404" pitchFamily="49" charset="0"/>
                <a:cs typeface="Courier New" panose="02070309020205020404" pitchFamily="49" charset="0"/>
              </a:rPr>
              <a:t>ch</a:t>
            </a:r>
            <a:r>
              <a:rPr lang="en-US" altLang="en-US" sz="2000" b="1" dirty="0">
                <a:solidFill>
                  <a:srgbClr val="000000"/>
                </a:solidFill>
                <a:latin typeface="Courier New" panose="02070309020205020404" pitchFamily="49" charset="0"/>
                <a:cs typeface="Courier New" panose="02070309020205020404" pitchFamily="49" charset="0"/>
              </a:rPr>
              <a:t>);</a:t>
            </a:r>
          </a:p>
          <a:p>
            <a:pPr lvl="1" eaLnBrk="1" hangingPunct="1">
              <a:spcBef>
                <a:spcPts val="675"/>
              </a:spcBef>
              <a:buClr>
                <a:srgbClr val="CCCC99"/>
              </a:buClr>
              <a:buSzPct val="70000"/>
              <a:buFontTx/>
              <a:buNone/>
            </a:pPr>
            <a:r>
              <a:rPr lang="en-US" altLang="en-US" sz="2000" b="1" dirty="0" err="1">
                <a:solidFill>
                  <a:srgbClr val="000000"/>
                </a:solidFill>
                <a:latin typeface="Courier New" panose="02070309020205020404" pitchFamily="49" charset="0"/>
                <a:cs typeface="Courier New" panose="02070309020205020404" pitchFamily="49" charset="0"/>
              </a:rPr>
              <a:t>ConstantValue</a:t>
            </a:r>
            <a:r>
              <a:rPr lang="en-US" altLang="en-US" sz="2000" b="1" dirty="0">
                <a:solidFill>
                  <a:srgbClr val="000000"/>
                </a:solidFill>
                <a:latin typeface="Courier New" panose="02070309020205020404" pitchFamily="49" charset="0"/>
                <a:cs typeface="Courier New" panose="02070309020205020404" pitchFamily="49" charset="0"/>
              </a:rPr>
              <a:t>* </a:t>
            </a:r>
          </a:p>
          <a:p>
            <a:pPr lvl="1" eaLnBrk="1" hangingPunct="1">
              <a:spcBef>
                <a:spcPts val="675"/>
              </a:spcBef>
              <a:buClr>
                <a:srgbClr val="CCCC99"/>
              </a:buClr>
              <a:buSzPct val="70000"/>
              <a:buFontTx/>
              <a:buNone/>
            </a:pP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err="1">
                <a:solidFill>
                  <a:srgbClr val="000000"/>
                </a:solidFill>
                <a:latin typeface="Courier New" panose="02070309020205020404" pitchFamily="49" charset="0"/>
                <a:cs typeface="Courier New" panose="02070309020205020404" pitchFamily="49" charset="0"/>
              </a:rPr>
              <a:t>duplicateConstantValue</a:t>
            </a: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err="1">
                <a:solidFill>
                  <a:srgbClr val="000000"/>
                </a:solidFill>
                <a:latin typeface="Courier New" panose="02070309020205020404" pitchFamily="49" charset="0"/>
                <a:cs typeface="Courier New" panose="02070309020205020404" pitchFamily="49" charset="0"/>
              </a:rPr>
              <a:t>ConstantValue</a:t>
            </a:r>
            <a:r>
              <a:rPr lang="en-US" altLang="en-US" sz="2000" b="1" dirty="0">
                <a:solidFill>
                  <a:srgbClr val="000000"/>
                </a:solidFill>
                <a:latin typeface="Courier New" panose="02070309020205020404" pitchFamily="49" charset="0"/>
                <a:cs typeface="Courier New" panose="02070309020205020404" pitchFamily="49" charset="0"/>
              </a:rPr>
              <a:t>* v);</a:t>
            </a:r>
            <a:endParaRPr lang="en-US" alt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D46AF33-2330-4A52-879E-7340B5C9903D}"/>
              </a:ext>
            </a:extLst>
          </p:cNvPr>
          <p:cNvSpPr>
            <a:spLocks noGrp="1" noChangeArrowheads="1"/>
          </p:cNvSpPr>
          <p:nvPr>
            <p:ph type="title"/>
          </p:nvPr>
        </p:nvSpPr>
        <p:spPr/>
        <p:txBody>
          <a:bodyPr/>
          <a:lstStyle/>
          <a:p>
            <a:r>
              <a:rPr lang="en-US" altLang="en-US"/>
              <a:t>Object</a:t>
            </a:r>
          </a:p>
        </p:txBody>
      </p:sp>
      <p:sp>
        <p:nvSpPr>
          <p:cNvPr id="15363" name="Text Box 4">
            <a:extLst>
              <a:ext uri="{FF2B5EF4-FFF2-40B4-BE49-F238E27FC236}">
                <a16:creationId xmlns:a16="http://schemas.microsoft.com/office/drawing/2014/main" id="{5C7EB5EA-83BC-44BA-9760-2D27F1A117D8}"/>
              </a:ext>
            </a:extLst>
          </p:cNvPr>
          <p:cNvSpPr txBox="1">
            <a:spLocks noChangeArrowheads="1"/>
          </p:cNvSpPr>
          <p:nvPr/>
        </p:nvSpPr>
        <p:spPr bwMode="auto">
          <a:xfrm>
            <a:off x="3851275" y="1989138"/>
            <a:ext cx="4752975" cy="36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41313" defTabSz="457200">
              <a:spcBef>
                <a:spcPct val="20000"/>
              </a:spcBef>
              <a:buClr>
                <a:schemeClr val="bg2"/>
              </a:buClr>
              <a:buSzPct val="70000"/>
              <a:buFont typeface="Wingdings" panose="05000000000000000000" pitchFamily="2" charset="2"/>
              <a:buChar char="l"/>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1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lr>
                <a:schemeClr val="accent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6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lr>
                <a:schemeClr val="tx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2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lr>
                <a:schemeClr val="tx2"/>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C00000"/>
                </a:solidFill>
                <a:latin typeface="Courier New" panose="02070309020205020404" pitchFamily="49" charset="0"/>
              </a:rPr>
              <a:t>// Objects’ attributes in symbol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C00000"/>
                </a:solidFill>
                <a:latin typeface="Courier New" panose="02070309020205020404" pitchFamily="49" charset="0"/>
              </a:rPr>
              <a:t>// table</a:t>
            </a:r>
          </a:p>
          <a:p>
            <a:pPr eaLnBrk="1" hangingPunct="1">
              <a:lnSpc>
                <a:spcPct val="80000"/>
              </a:lnSpc>
              <a:spcBef>
                <a:spcPts val="350"/>
              </a:spcBef>
              <a:buClr>
                <a:srgbClr val="CCCC99"/>
              </a:buClr>
              <a:buFont typeface="Courier New" panose="02070309020205020404" pitchFamily="49" charset="0"/>
              <a:buNone/>
            </a:pPr>
            <a:endParaRPr lang="en-US"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struct Object_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char name[MAX_IDENT_LEN];</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enum</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ObjectKind</a:t>
            </a:r>
            <a:r>
              <a:rPr lang="en-US" altLang="en-US" sz="1600" b="1" dirty="0">
                <a:solidFill>
                  <a:srgbClr val="000000"/>
                </a:solidFill>
                <a:latin typeface="Courier New" panose="02070309020205020404" pitchFamily="49" charset="0"/>
              </a:rPr>
              <a:t> kind;</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union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ConstantAttributes</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constAttrs</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VariableAttributes</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varAttrs</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TypeAttributes</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typeAttrs</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FunctionAttributes</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funcAttrs</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ProcedureAttributes</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procAttrs</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ProgramAttributes</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progAttrs</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ParameterAttributes</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paramAttrs</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a:t>
            </a:r>
          </a:p>
        </p:txBody>
      </p:sp>
      <p:sp>
        <p:nvSpPr>
          <p:cNvPr id="15364" name="Text Box 6">
            <a:extLst>
              <a:ext uri="{FF2B5EF4-FFF2-40B4-BE49-F238E27FC236}">
                <a16:creationId xmlns:a16="http://schemas.microsoft.com/office/drawing/2014/main" id="{9D4CEB90-D9B7-482D-97F9-31B37F41EA5A}"/>
              </a:ext>
            </a:extLst>
          </p:cNvPr>
          <p:cNvSpPr txBox="1">
            <a:spLocks noChangeArrowheads="1"/>
          </p:cNvSpPr>
          <p:nvPr/>
        </p:nvSpPr>
        <p:spPr bwMode="auto">
          <a:xfrm>
            <a:off x="785813" y="1989138"/>
            <a:ext cx="2922587" cy="36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41313" defTabSz="457200">
              <a:spcBef>
                <a:spcPct val="20000"/>
              </a:spcBef>
              <a:buClr>
                <a:schemeClr val="bg2"/>
              </a:buClr>
              <a:buSzPct val="70000"/>
              <a:buFont typeface="Wingdings" panose="05000000000000000000" pitchFamily="2" charset="2"/>
              <a:buChar char="l"/>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1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lr>
                <a:schemeClr val="accent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6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lr>
                <a:schemeClr val="tx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2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lr>
                <a:schemeClr val="tx2"/>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C00000"/>
                </a:solidFill>
                <a:latin typeface="Courier New" panose="02070309020205020404" pitchFamily="49" charset="0"/>
              </a:rPr>
              <a:t>// Object </a:t>
            </a: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C00000"/>
                </a:solidFill>
                <a:latin typeface="Courier New" panose="02070309020205020404" pitchFamily="49" charset="0"/>
              </a:rPr>
              <a:t>// classification</a:t>
            </a:r>
          </a:p>
          <a:p>
            <a:pPr eaLnBrk="1" hangingPunct="1">
              <a:lnSpc>
                <a:spcPct val="80000"/>
              </a:lnSpc>
              <a:spcBef>
                <a:spcPts val="350"/>
              </a:spcBef>
              <a:buClr>
                <a:srgbClr val="CCCC99"/>
              </a:buClr>
              <a:buFont typeface="Courier New" panose="02070309020205020404" pitchFamily="49" charset="0"/>
              <a:buNone/>
            </a:pPr>
            <a:endParaRPr lang="en-US" altLang="en-US" sz="1600" b="1">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000000"/>
                </a:solidFill>
                <a:latin typeface="Courier New" panose="02070309020205020404" pitchFamily="49" charset="0"/>
              </a:rPr>
              <a:t>enum ObjectKind {</a:t>
            </a: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000000"/>
                </a:solidFill>
                <a:latin typeface="Courier New" panose="02070309020205020404" pitchFamily="49" charset="0"/>
              </a:rPr>
              <a:t>  OBJ_CONSTANT,</a:t>
            </a: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000000"/>
                </a:solidFill>
                <a:latin typeface="Courier New" panose="02070309020205020404" pitchFamily="49" charset="0"/>
              </a:rPr>
              <a:t>  OBJ_VARIABLE,</a:t>
            </a: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000000"/>
                </a:solidFill>
                <a:latin typeface="Courier New" panose="02070309020205020404" pitchFamily="49" charset="0"/>
              </a:rPr>
              <a:t>  OBJ_TYPE,</a:t>
            </a: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000000"/>
                </a:solidFill>
                <a:latin typeface="Courier New" panose="02070309020205020404" pitchFamily="49" charset="0"/>
              </a:rPr>
              <a:t>  OBJ_FUNCTION,</a:t>
            </a: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000000"/>
                </a:solidFill>
                <a:latin typeface="Courier New" panose="02070309020205020404" pitchFamily="49" charset="0"/>
              </a:rPr>
              <a:t>  OBJ_PROCEDURE,</a:t>
            </a: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000000"/>
                </a:solidFill>
                <a:latin typeface="Courier New" panose="02070309020205020404" pitchFamily="49" charset="0"/>
              </a:rPr>
              <a:t>  OBJ_PARAMETER,</a:t>
            </a: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000000"/>
                </a:solidFill>
                <a:latin typeface="Courier New" panose="02070309020205020404" pitchFamily="49" charset="0"/>
              </a:rPr>
              <a:t>  OBJ_PROGRAM</a:t>
            </a:r>
          </a:p>
          <a:p>
            <a:pPr eaLnBrk="1" hangingPunct="1">
              <a:lnSpc>
                <a:spcPct val="80000"/>
              </a:lnSpc>
              <a:spcBef>
                <a:spcPts val="350"/>
              </a:spcBef>
              <a:buClr>
                <a:srgbClr val="CCCC99"/>
              </a:buClr>
              <a:buFont typeface="Courier New" panose="02070309020205020404" pitchFamily="49" charset="0"/>
              <a:buNone/>
            </a:pPr>
            <a:r>
              <a:rPr lang="en-US" altLang="en-US" sz="1600" b="1">
                <a:solidFill>
                  <a:srgbClr val="000000"/>
                </a:solidFill>
                <a:latin typeface="Courier New" panose="02070309020205020404" pitchFamily="49"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DF8411F-FF12-42C7-8126-21F0A99E3BE9}"/>
              </a:ext>
            </a:extLst>
          </p:cNvPr>
          <p:cNvSpPr>
            <a:spLocks noGrp="1" noChangeArrowheads="1"/>
          </p:cNvSpPr>
          <p:nvPr>
            <p:ph type="title"/>
          </p:nvPr>
        </p:nvSpPr>
        <p:spPr/>
        <p:txBody>
          <a:bodyPr/>
          <a:lstStyle/>
          <a:p>
            <a:r>
              <a:rPr lang="en-US" altLang="en-US"/>
              <a:t>Object – Object’s attributes</a:t>
            </a:r>
          </a:p>
        </p:txBody>
      </p:sp>
      <p:sp>
        <p:nvSpPr>
          <p:cNvPr id="16387" name="Rectangle 3">
            <a:extLst>
              <a:ext uri="{FF2B5EF4-FFF2-40B4-BE49-F238E27FC236}">
                <a16:creationId xmlns:a16="http://schemas.microsoft.com/office/drawing/2014/main" id="{E8B1AC78-CAD0-4625-A67E-871E8F05F23C}"/>
              </a:ext>
            </a:extLst>
          </p:cNvPr>
          <p:cNvSpPr>
            <a:spLocks noGrp="1" noChangeArrowheads="1"/>
          </p:cNvSpPr>
          <p:nvPr>
            <p:ph sz="quarter" idx="13"/>
          </p:nvPr>
        </p:nvSpPr>
        <p:spPr/>
        <p:txBody>
          <a:bodyPr/>
          <a:lstStyle/>
          <a:p>
            <a:pPr eaLnBrk="1" hangingPunct="1">
              <a:lnSpc>
                <a:spcPct val="80000"/>
              </a:lnSpc>
              <a:spcBef>
                <a:spcPts val="350"/>
              </a:spcBef>
              <a:buClr>
                <a:srgbClr val="CCCC99"/>
              </a:buClr>
              <a:buFont typeface="Courier New" panose="02070309020205020404" pitchFamily="49" charset="0"/>
              <a:buNone/>
            </a:pP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ConstantAttributes</a:t>
            </a:r>
            <a:r>
              <a:rPr lang="vi-VN" altLang="en-US" sz="1600" b="1" dirty="0">
                <a:solidFill>
                  <a:srgbClr val="000000"/>
                </a:solidFill>
                <a:latin typeface="Courier New" panose="02070309020205020404" pitchFamily="49" charset="0"/>
              </a:rPr>
              <a:t>_ {</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ConstantValue</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value</a:t>
            </a: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VariableAttributes</a:t>
            </a:r>
            <a:r>
              <a:rPr lang="vi-VN" altLang="en-US" sz="1600" b="1" dirty="0">
                <a:solidFill>
                  <a:srgbClr val="000000"/>
                </a:solidFill>
                <a:latin typeface="Courier New" panose="02070309020205020404" pitchFamily="49" charset="0"/>
              </a:rPr>
              <a:t>_ {</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Type</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type</a:t>
            </a:r>
            <a:r>
              <a:rPr lang="vi-VN" altLang="en-US" sz="1600" b="1" dirty="0">
                <a:solidFill>
                  <a:srgbClr val="000000"/>
                </a:solidFill>
                <a:latin typeface="Courier New" panose="02070309020205020404" pitchFamily="49" charset="0"/>
              </a:rPr>
              <a:t>;</a:t>
            </a:r>
            <a:endParaRPr lang="en-US"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 Scope of variable (for code generation)</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Scope</a:t>
            </a:r>
            <a:r>
              <a:rPr lang="vi-VN" altLang="en-US" sz="1600" b="1" dirty="0">
                <a:solidFill>
                  <a:srgbClr val="000000"/>
                </a:solidFill>
                <a:latin typeface="Courier New" panose="02070309020205020404" pitchFamily="49" charset="0"/>
              </a:rPr>
              <a:t>_ *</a:t>
            </a:r>
            <a:r>
              <a:rPr lang="vi-VN" altLang="en-US" sz="1600" b="1" dirty="0" err="1">
                <a:solidFill>
                  <a:srgbClr val="000000"/>
                </a:solidFill>
                <a:latin typeface="Courier New" panose="02070309020205020404" pitchFamily="49" charset="0"/>
              </a:rPr>
              <a:t>scope</a:t>
            </a: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TypeAttributes</a:t>
            </a:r>
            <a:r>
              <a:rPr lang="vi-VN" altLang="en-US" sz="1600" b="1" dirty="0">
                <a:solidFill>
                  <a:srgbClr val="000000"/>
                </a:solidFill>
                <a:latin typeface="Courier New" panose="02070309020205020404" pitchFamily="49" charset="0"/>
              </a:rPr>
              <a:t>_ {</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Type</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actualType</a:t>
            </a: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a:t>
            </a:r>
            <a:endParaRPr lang="en-US"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struct </a:t>
            </a:r>
            <a:r>
              <a:rPr lang="en-US" altLang="en-US" sz="1600" b="1" dirty="0" err="1">
                <a:solidFill>
                  <a:srgbClr val="000000"/>
                </a:solidFill>
                <a:latin typeface="Courier New" panose="02070309020205020404" pitchFamily="49" charset="0"/>
              </a:rPr>
              <a:t>ParameterAttributes</a:t>
            </a:r>
            <a:r>
              <a:rPr lang="en-US" altLang="en-US" sz="1600" b="1" dirty="0">
                <a:solidFill>
                  <a:srgbClr val="000000"/>
                </a:solidFill>
                <a:latin typeface="Courier New" panose="02070309020205020404" pitchFamily="49" charset="0"/>
              </a:rPr>
              <a:t>_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 Call by value or call by reference</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enum</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ParamKind</a:t>
            </a:r>
            <a:r>
              <a:rPr lang="en-US" altLang="en-US" sz="1600" b="1" dirty="0">
                <a:solidFill>
                  <a:srgbClr val="000000"/>
                </a:solidFill>
                <a:latin typeface="Courier New" panose="02070309020205020404" pitchFamily="49" charset="0"/>
              </a:rPr>
              <a:t> kind;</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Type* type;</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struct Object_ *function;</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a:t>
            </a:r>
            <a:endParaRPr lang="en-US" altLang="en-US" sz="36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D9F4E2C-CFC1-46C9-8930-1B6AFEF41BD2}"/>
              </a:ext>
            </a:extLst>
          </p:cNvPr>
          <p:cNvSpPr>
            <a:spLocks noGrp="1" noChangeArrowheads="1"/>
          </p:cNvSpPr>
          <p:nvPr>
            <p:ph type="title"/>
          </p:nvPr>
        </p:nvSpPr>
        <p:spPr/>
        <p:txBody>
          <a:bodyPr/>
          <a:lstStyle/>
          <a:p>
            <a:r>
              <a:rPr lang="en-US" altLang="en-US"/>
              <a:t>Object – Object’s attributes</a:t>
            </a:r>
          </a:p>
        </p:txBody>
      </p:sp>
      <p:sp>
        <p:nvSpPr>
          <p:cNvPr id="17411" name="Rectangle 3">
            <a:extLst>
              <a:ext uri="{FF2B5EF4-FFF2-40B4-BE49-F238E27FC236}">
                <a16:creationId xmlns:a16="http://schemas.microsoft.com/office/drawing/2014/main" id="{C10ED696-D677-4D36-850E-FE992FA74525}"/>
              </a:ext>
            </a:extLst>
          </p:cNvPr>
          <p:cNvSpPr>
            <a:spLocks noGrp="1" noChangeArrowheads="1"/>
          </p:cNvSpPr>
          <p:nvPr>
            <p:ph sz="quarter" idx="13"/>
          </p:nvPr>
        </p:nvSpPr>
        <p:spPr/>
        <p:txBody>
          <a:bodyPr/>
          <a:lstStyle/>
          <a:p>
            <a:pPr eaLnBrk="1" hangingPunct="1">
              <a:lnSpc>
                <a:spcPct val="80000"/>
              </a:lnSpc>
              <a:spcBef>
                <a:spcPts val="350"/>
              </a:spcBef>
              <a:buClr>
                <a:srgbClr val="CCCC99"/>
              </a:buClr>
              <a:buFont typeface="Courier New" panose="02070309020205020404" pitchFamily="49" charset="0"/>
              <a:buNone/>
            </a:pP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ProcedureAttributes</a:t>
            </a:r>
            <a:r>
              <a:rPr lang="vi-VN" altLang="en-US" sz="1600" b="1" dirty="0">
                <a:solidFill>
                  <a:srgbClr val="000000"/>
                </a:solidFill>
                <a:latin typeface="Courier New" panose="02070309020205020404" pitchFamily="49" charset="0"/>
              </a:rPr>
              <a:t>_ {</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ObjectNode</a:t>
            </a:r>
            <a:r>
              <a:rPr lang="vi-VN" altLang="en-US" sz="1600" b="1" dirty="0">
                <a:solidFill>
                  <a:srgbClr val="000000"/>
                </a:solidFill>
                <a:latin typeface="Courier New" panose="02070309020205020404" pitchFamily="49" charset="0"/>
              </a:rPr>
              <a:t>_ *</a:t>
            </a:r>
            <a:r>
              <a:rPr lang="vi-VN" altLang="en-US" sz="1600" b="1" dirty="0" err="1">
                <a:solidFill>
                  <a:srgbClr val="000000"/>
                </a:solidFill>
                <a:latin typeface="Courier New" panose="02070309020205020404" pitchFamily="49" charset="0"/>
              </a:rPr>
              <a:t>paramList</a:t>
            </a: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Scope</a:t>
            </a:r>
            <a:r>
              <a:rPr lang="vi-VN" altLang="en-US" sz="1600" b="1" dirty="0">
                <a:solidFill>
                  <a:srgbClr val="000000"/>
                </a:solidFill>
                <a:latin typeface="Courier New" panose="02070309020205020404" pitchFamily="49" charset="0"/>
              </a:rPr>
              <a:t>_* </a:t>
            </a:r>
            <a:r>
              <a:rPr lang="vi-VN" altLang="en-US" sz="1600" b="1" dirty="0" err="1">
                <a:solidFill>
                  <a:srgbClr val="000000"/>
                </a:solidFill>
                <a:latin typeface="Courier New" panose="02070309020205020404" pitchFamily="49" charset="0"/>
              </a:rPr>
              <a:t>scope</a:t>
            </a: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endParaRPr lang="vi-VN"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FunctionAttributes</a:t>
            </a:r>
            <a:r>
              <a:rPr lang="vi-VN" altLang="en-US" sz="1600" b="1" dirty="0">
                <a:solidFill>
                  <a:srgbClr val="000000"/>
                </a:solidFill>
                <a:latin typeface="Courier New" panose="02070309020205020404" pitchFamily="49" charset="0"/>
              </a:rPr>
              <a:t>_ {</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ObjectNode</a:t>
            </a:r>
            <a:r>
              <a:rPr lang="vi-VN" altLang="en-US" sz="1600" b="1" dirty="0">
                <a:solidFill>
                  <a:srgbClr val="000000"/>
                </a:solidFill>
                <a:latin typeface="Courier New" panose="02070309020205020404" pitchFamily="49" charset="0"/>
              </a:rPr>
              <a:t>_ *</a:t>
            </a:r>
            <a:r>
              <a:rPr lang="vi-VN" altLang="en-US" sz="1600" b="1" dirty="0" err="1">
                <a:solidFill>
                  <a:srgbClr val="000000"/>
                </a:solidFill>
                <a:latin typeface="Courier New" panose="02070309020205020404" pitchFamily="49" charset="0"/>
              </a:rPr>
              <a:t>paramList</a:t>
            </a: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Type</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returnType</a:t>
            </a: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Scope</a:t>
            </a:r>
            <a:r>
              <a:rPr lang="vi-VN" altLang="en-US" sz="1600" b="1" dirty="0">
                <a:solidFill>
                  <a:srgbClr val="000000"/>
                </a:solidFill>
                <a:latin typeface="Courier New" panose="02070309020205020404" pitchFamily="49" charset="0"/>
              </a:rPr>
              <a:t>_ *</a:t>
            </a:r>
            <a:r>
              <a:rPr lang="vi-VN" altLang="en-US" sz="1600" b="1" dirty="0" err="1">
                <a:solidFill>
                  <a:srgbClr val="000000"/>
                </a:solidFill>
                <a:latin typeface="Courier New" panose="02070309020205020404" pitchFamily="49" charset="0"/>
              </a:rPr>
              <a:t>scope</a:t>
            </a: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endParaRPr lang="vi-VN"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ProgramAttributes</a:t>
            </a:r>
            <a:r>
              <a:rPr lang="vi-VN" altLang="en-US" sz="1600" b="1" dirty="0">
                <a:solidFill>
                  <a:srgbClr val="000000"/>
                </a:solidFill>
                <a:latin typeface="Courier New" panose="02070309020205020404" pitchFamily="49" charset="0"/>
              </a:rPr>
              <a:t>_ {</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struct</a:t>
            </a:r>
            <a:r>
              <a:rPr lang="vi-VN" altLang="en-US" sz="1600" b="1" dirty="0">
                <a:solidFill>
                  <a:srgbClr val="000000"/>
                </a:solidFill>
                <a:latin typeface="Courier New" panose="02070309020205020404" pitchFamily="49" charset="0"/>
              </a:rPr>
              <a:t> </a:t>
            </a:r>
            <a:r>
              <a:rPr lang="vi-VN" altLang="en-US" sz="1600" b="1" dirty="0" err="1">
                <a:solidFill>
                  <a:srgbClr val="000000"/>
                </a:solidFill>
                <a:latin typeface="Courier New" panose="02070309020205020404" pitchFamily="49" charset="0"/>
              </a:rPr>
              <a:t>Scope</a:t>
            </a:r>
            <a:r>
              <a:rPr lang="vi-VN" altLang="en-US" sz="1600" b="1" dirty="0">
                <a:solidFill>
                  <a:srgbClr val="000000"/>
                </a:solidFill>
                <a:latin typeface="Courier New" panose="02070309020205020404" pitchFamily="49" charset="0"/>
              </a:rPr>
              <a:t>_ *</a:t>
            </a:r>
            <a:r>
              <a:rPr lang="vi-VN" altLang="en-US" sz="1600" b="1" dirty="0" err="1">
                <a:solidFill>
                  <a:srgbClr val="000000"/>
                </a:solidFill>
                <a:latin typeface="Courier New" panose="02070309020205020404" pitchFamily="49" charset="0"/>
              </a:rPr>
              <a:t>scope</a:t>
            </a:r>
            <a:r>
              <a:rPr lang="vi-VN"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vi-VN" altLang="en-US" sz="1600" b="1" dirty="0">
                <a:solidFill>
                  <a:srgbClr val="000000"/>
                </a:solidFill>
                <a:latin typeface="Courier New" panose="02070309020205020404" pitchFamily="49" charset="0"/>
              </a:rPr>
              <a:t>};</a:t>
            </a:r>
            <a:endParaRPr lang="en-US"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endParaRPr lang="en-US"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FF0000"/>
                </a:solidFill>
                <a:latin typeface="Courier New" panose="02070309020205020404" pitchFamily="49" charset="0"/>
              </a:rPr>
              <a:t>// Note: parameter objects are declared in list of parameters (</a:t>
            </a:r>
            <a:r>
              <a:rPr lang="en-US" altLang="en-US" sz="1600" b="1" dirty="0" err="1">
                <a:solidFill>
                  <a:srgbClr val="FF0000"/>
                </a:solidFill>
                <a:latin typeface="Courier New" panose="02070309020205020404" pitchFamily="49" charset="0"/>
              </a:rPr>
              <a:t>paramList</a:t>
            </a:r>
            <a:r>
              <a:rPr lang="en-US" altLang="en-US" sz="1600" b="1" dirty="0">
                <a:solidFill>
                  <a:srgbClr val="FF0000"/>
                </a:solidFill>
                <a:latin typeface="Courier New" panose="02070309020205020404" pitchFamily="49" charset="0"/>
              </a:rPr>
              <a:t>) as well as in list of objects declared inside current block (scope-&gt;</a:t>
            </a:r>
            <a:r>
              <a:rPr lang="en-US" altLang="en-US" sz="1600" b="1" dirty="0" err="1">
                <a:solidFill>
                  <a:srgbClr val="FF0000"/>
                </a:solidFill>
                <a:latin typeface="Courier New" panose="02070309020205020404" pitchFamily="49" charset="0"/>
              </a:rPr>
              <a:t>objList</a:t>
            </a:r>
            <a:r>
              <a:rPr lang="en-US" altLang="en-US" sz="1600" b="1" dirty="0">
                <a:solidFill>
                  <a:srgbClr val="FF0000"/>
                </a:solidFill>
                <a:latin typeface="Courier New" panose="02070309020205020404" pitchFamily="49"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BB4B979-2C8A-4307-A303-9570D9405F0A}"/>
              </a:ext>
            </a:extLst>
          </p:cNvPr>
          <p:cNvSpPr>
            <a:spLocks noGrp="1" noChangeArrowheads="1"/>
          </p:cNvSpPr>
          <p:nvPr>
            <p:ph type="title"/>
          </p:nvPr>
        </p:nvSpPr>
        <p:spPr/>
        <p:txBody>
          <a:bodyPr/>
          <a:lstStyle/>
          <a:p>
            <a:r>
              <a:rPr lang="en-US" altLang="en-US"/>
              <a:t>Object</a:t>
            </a:r>
          </a:p>
        </p:txBody>
      </p:sp>
      <p:sp>
        <p:nvSpPr>
          <p:cNvPr id="18435" name="Rectangle 3">
            <a:extLst>
              <a:ext uri="{FF2B5EF4-FFF2-40B4-BE49-F238E27FC236}">
                <a16:creationId xmlns:a16="http://schemas.microsoft.com/office/drawing/2014/main" id="{3AEC8B9D-57F1-4FBC-9762-86C066DDC1FA}"/>
              </a:ext>
            </a:extLst>
          </p:cNvPr>
          <p:cNvSpPr>
            <a:spLocks noGrp="1" noChangeArrowheads="1"/>
          </p:cNvSpPr>
          <p:nvPr>
            <p:ph sz="quarter" idx="13"/>
          </p:nvPr>
        </p:nvSpPr>
        <p:spPr/>
        <p:txBody>
          <a:bodyPr/>
          <a:lstStyle/>
          <a:p>
            <a:pPr eaLnBrk="1" hangingPunct="1">
              <a:lnSpc>
                <a:spcPct val="90000"/>
              </a:lnSpc>
              <a:spcBef>
                <a:spcPts val="675"/>
              </a:spcBef>
              <a:buClr>
                <a:srgbClr val="CCCC99"/>
              </a:buClr>
              <a:buFont typeface="Wingdings" panose="05000000000000000000" pitchFamily="2" charset="2"/>
              <a:buChar char=""/>
            </a:pPr>
            <a:r>
              <a:rPr lang="en-US" altLang="en-US" sz="2700">
                <a:solidFill>
                  <a:srgbClr val="000000"/>
                </a:solidFill>
              </a:rPr>
              <a:t>Create a constant object</a:t>
            </a:r>
          </a:p>
          <a:p>
            <a:pPr lvl="1" eaLnBrk="1" hangingPunct="1">
              <a:lnSpc>
                <a:spcPct val="90000"/>
              </a:lnSpc>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Object* createConstantObject(char *name);</a:t>
            </a:r>
          </a:p>
          <a:p>
            <a:pPr eaLnBrk="1" hangingPunct="1">
              <a:lnSpc>
                <a:spcPct val="90000"/>
              </a:lnSpc>
              <a:spcBef>
                <a:spcPts val="675"/>
              </a:spcBef>
              <a:buClr>
                <a:srgbClr val="CCCC99"/>
              </a:buClr>
              <a:buFont typeface="Wingdings" panose="05000000000000000000" pitchFamily="2" charset="2"/>
              <a:buChar char=""/>
            </a:pPr>
            <a:r>
              <a:rPr lang="en-US" altLang="en-US" sz="2700">
                <a:solidFill>
                  <a:srgbClr val="000000"/>
                </a:solidFill>
              </a:rPr>
              <a:t>Create a type object</a:t>
            </a:r>
          </a:p>
          <a:p>
            <a:pPr lvl="1" eaLnBrk="1" hangingPunct="1">
              <a:lnSpc>
                <a:spcPct val="90000"/>
              </a:lnSpc>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Object* createTypeObject(char *name);</a:t>
            </a:r>
          </a:p>
          <a:p>
            <a:pPr eaLnBrk="1" hangingPunct="1">
              <a:lnSpc>
                <a:spcPct val="90000"/>
              </a:lnSpc>
              <a:spcBef>
                <a:spcPts val="675"/>
              </a:spcBef>
              <a:buClr>
                <a:srgbClr val="CCCC99"/>
              </a:buClr>
              <a:buFont typeface="Wingdings" panose="05000000000000000000" pitchFamily="2" charset="2"/>
              <a:buChar char=""/>
            </a:pPr>
            <a:r>
              <a:rPr lang="en-US" altLang="en-US" sz="2700">
                <a:solidFill>
                  <a:srgbClr val="000000"/>
                </a:solidFill>
              </a:rPr>
              <a:t>Create a variable object</a:t>
            </a:r>
          </a:p>
          <a:p>
            <a:pPr lvl="1" eaLnBrk="1" hangingPunct="1">
              <a:lnSpc>
                <a:spcPct val="90000"/>
              </a:lnSpc>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Object* createVariableObject(char *name);</a:t>
            </a:r>
          </a:p>
          <a:p>
            <a:pPr eaLnBrk="1" hangingPunct="1">
              <a:lnSpc>
                <a:spcPct val="90000"/>
              </a:lnSpc>
              <a:spcBef>
                <a:spcPts val="675"/>
              </a:spcBef>
              <a:buClr>
                <a:srgbClr val="CCCC99"/>
              </a:buClr>
              <a:buFont typeface="Wingdings" panose="05000000000000000000" pitchFamily="2" charset="2"/>
              <a:buChar char=""/>
            </a:pPr>
            <a:r>
              <a:rPr lang="en-US" altLang="en-US" sz="2700">
                <a:solidFill>
                  <a:srgbClr val="000000"/>
                </a:solidFill>
              </a:rPr>
              <a:t>Create a parameter object</a:t>
            </a:r>
          </a:p>
          <a:p>
            <a:pPr lvl="1" eaLnBrk="1" hangingPunct="1">
              <a:lnSpc>
                <a:spcPct val="90000"/>
              </a:lnSpc>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Object* createParameterObject(char *name</a:t>
            </a:r>
          </a:p>
          <a:p>
            <a:pPr lvl="1" eaLnBrk="1" hangingPunct="1">
              <a:lnSpc>
                <a:spcPct val="90000"/>
              </a:lnSpc>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enum ParamKind kind;</a:t>
            </a:r>
          </a:p>
          <a:p>
            <a:pPr lvl="1" eaLnBrk="1" hangingPunct="1">
              <a:lnSpc>
                <a:spcPct val="90000"/>
              </a:lnSpc>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Object* owner;);</a:t>
            </a:r>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2395206-B13A-4FDE-AB18-EF68425C9141}"/>
              </a:ext>
            </a:extLst>
          </p:cNvPr>
          <p:cNvSpPr>
            <a:spLocks noGrp="1" noChangeArrowheads="1"/>
          </p:cNvSpPr>
          <p:nvPr>
            <p:ph type="title"/>
          </p:nvPr>
        </p:nvSpPr>
        <p:spPr/>
        <p:txBody>
          <a:bodyPr/>
          <a:lstStyle/>
          <a:p>
            <a:r>
              <a:rPr lang="en-US" altLang="en-US"/>
              <a:t>Object</a:t>
            </a:r>
          </a:p>
        </p:txBody>
      </p:sp>
      <p:sp>
        <p:nvSpPr>
          <p:cNvPr id="19459" name="Rectangle 3">
            <a:extLst>
              <a:ext uri="{FF2B5EF4-FFF2-40B4-BE49-F238E27FC236}">
                <a16:creationId xmlns:a16="http://schemas.microsoft.com/office/drawing/2014/main" id="{FD6DA89F-7613-4F8E-814D-FA70F1FD15A9}"/>
              </a:ext>
            </a:extLst>
          </p:cNvPr>
          <p:cNvSpPr>
            <a:spLocks noGrp="1" noChangeArrowheads="1"/>
          </p:cNvSpPr>
          <p:nvPr>
            <p:ph sz="quarter" idx="13"/>
          </p:nvPr>
        </p:nvSpPr>
        <p:spPr/>
        <p:txBody>
          <a:bodyPr/>
          <a:lstStyle/>
          <a:p>
            <a:pPr>
              <a:spcBef>
                <a:spcPts val="675"/>
              </a:spcBef>
              <a:buClr>
                <a:srgbClr val="CCCC99"/>
              </a:buClr>
            </a:pPr>
            <a:r>
              <a:rPr lang="en-US" altLang="en-US" sz="2700" dirty="0">
                <a:solidFill>
                  <a:srgbClr val="000000"/>
                </a:solidFill>
              </a:rPr>
              <a:t>Create a function object</a:t>
            </a:r>
          </a:p>
          <a:p>
            <a:pPr lvl="1">
              <a:spcBef>
                <a:spcPts val="675"/>
              </a:spcBef>
              <a:buClr>
                <a:srgbClr val="CCCC99"/>
              </a:buClr>
              <a:buSzPct val="70000"/>
            </a:pPr>
            <a:r>
              <a:rPr lang="en-US" altLang="en-US" sz="2000" dirty="0">
                <a:solidFill>
                  <a:srgbClr val="000000"/>
                </a:solidFill>
                <a:latin typeface="Courier New" panose="02070309020205020404" pitchFamily="49" charset="0"/>
                <a:cs typeface="Courier New" panose="02070309020205020404" pitchFamily="49" charset="0"/>
              </a:rPr>
              <a:t>	Object* </a:t>
            </a:r>
            <a:r>
              <a:rPr lang="en-US" altLang="en-US" sz="2000" dirty="0" err="1">
                <a:solidFill>
                  <a:srgbClr val="000000"/>
                </a:solidFill>
                <a:latin typeface="Courier New" panose="02070309020205020404" pitchFamily="49" charset="0"/>
                <a:cs typeface="Courier New" panose="02070309020205020404" pitchFamily="49" charset="0"/>
              </a:rPr>
              <a:t>createFunctionObject</a:t>
            </a:r>
            <a:r>
              <a:rPr lang="en-US" altLang="en-US" sz="2000" dirty="0">
                <a:solidFill>
                  <a:srgbClr val="000000"/>
                </a:solidFill>
                <a:latin typeface="Courier New" panose="02070309020205020404" pitchFamily="49" charset="0"/>
                <a:cs typeface="Courier New" panose="02070309020205020404" pitchFamily="49" charset="0"/>
              </a:rPr>
              <a:t>(char *name);</a:t>
            </a:r>
          </a:p>
          <a:p>
            <a:pPr>
              <a:spcBef>
                <a:spcPts val="675"/>
              </a:spcBef>
              <a:buClr>
                <a:srgbClr val="CCCC99"/>
              </a:buClr>
            </a:pPr>
            <a:r>
              <a:rPr lang="en-US" altLang="en-US" sz="2700" dirty="0">
                <a:solidFill>
                  <a:srgbClr val="000000"/>
                </a:solidFill>
              </a:rPr>
              <a:t>Create a procedure object</a:t>
            </a:r>
          </a:p>
          <a:p>
            <a:pPr lvl="1">
              <a:spcBef>
                <a:spcPts val="675"/>
              </a:spcBef>
              <a:buClr>
                <a:srgbClr val="CCCC99"/>
              </a:buClr>
              <a:buSzPct val="70000"/>
            </a:pPr>
            <a:r>
              <a:rPr lang="en-US" altLang="en-US" sz="2000" dirty="0">
                <a:solidFill>
                  <a:srgbClr val="000000"/>
                </a:solidFill>
                <a:latin typeface="Courier New" panose="02070309020205020404" pitchFamily="49" charset="0"/>
                <a:cs typeface="Courier New" panose="02070309020205020404" pitchFamily="49" charset="0"/>
              </a:rPr>
              <a:t>	Object* </a:t>
            </a:r>
            <a:r>
              <a:rPr lang="en-US" altLang="en-US" sz="2000" dirty="0" err="1">
                <a:solidFill>
                  <a:srgbClr val="000000"/>
                </a:solidFill>
                <a:latin typeface="Courier New" panose="02070309020205020404" pitchFamily="49" charset="0"/>
                <a:cs typeface="Courier New" panose="02070309020205020404" pitchFamily="49" charset="0"/>
              </a:rPr>
              <a:t>createProcedureObject</a:t>
            </a:r>
            <a:r>
              <a:rPr lang="en-US" altLang="en-US" sz="2000" dirty="0">
                <a:solidFill>
                  <a:srgbClr val="000000"/>
                </a:solidFill>
                <a:latin typeface="Courier New" panose="02070309020205020404" pitchFamily="49" charset="0"/>
                <a:cs typeface="Courier New" panose="02070309020205020404" pitchFamily="49" charset="0"/>
              </a:rPr>
              <a:t>(char *name);</a:t>
            </a:r>
          </a:p>
          <a:p>
            <a:pPr>
              <a:spcBef>
                <a:spcPts val="675"/>
              </a:spcBef>
              <a:buClr>
                <a:srgbClr val="CCCC99"/>
              </a:buClr>
            </a:pPr>
            <a:r>
              <a:rPr lang="en-US" altLang="en-US" sz="2700" dirty="0">
                <a:solidFill>
                  <a:srgbClr val="000000"/>
                </a:solidFill>
              </a:rPr>
              <a:t>Create a program object</a:t>
            </a:r>
          </a:p>
          <a:p>
            <a:pPr lvl="1">
              <a:spcBef>
                <a:spcPts val="675"/>
              </a:spcBef>
              <a:buClr>
                <a:srgbClr val="CCCC99"/>
              </a:buClr>
              <a:buSzPct val="70000"/>
            </a:pPr>
            <a:r>
              <a:rPr lang="en-US" altLang="en-US" sz="2000" dirty="0">
                <a:solidFill>
                  <a:srgbClr val="000000"/>
                </a:solidFill>
                <a:latin typeface="Courier New" panose="02070309020205020404" pitchFamily="49" charset="0"/>
                <a:cs typeface="Courier New" panose="02070309020205020404" pitchFamily="49" charset="0"/>
              </a:rPr>
              <a:t>	Object* </a:t>
            </a:r>
            <a:r>
              <a:rPr lang="en-US" altLang="en-US" sz="2000" dirty="0" err="1">
                <a:solidFill>
                  <a:srgbClr val="000000"/>
                </a:solidFill>
                <a:latin typeface="Courier New" panose="02070309020205020404" pitchFamily="49" charset="0"/>
                <a:cs typeface="Courier New" panose="02070309020205020404" pitchFamily="49" charset="0"/>
              </a:rPr>
              <a:t>createProgramObject</a:t>
            </a:r>
            <a:r>
              <a:rPr lang="en-US" altLang="en-US" sz="2000" dirty="0">
                <a:solidFill>
                  <a:srgbClr val="000000"/>
                </a:solidFill>
                <a:latin typeface="Courier New" panose="02070309020205020404" pitchFamily="49" charset="0"/>
                <a:cs typeface="Courier New" panose="02070309020205020404" pitchFamily="49" charset="0"/>
              </a:rPr>
              <a:t>(char *name);</a:t>
            </a:r>
          </a:p>
          <a:p>
            <a:pPr>
              <a:spcBef>
                <a:spcPts val="675"/>
              </a:spcBef>
              <a:buClr>
                <a:srgbClr val="CCCC99"/>
              </a:buClr>
            </a:pPr>
            <a:endParaRPr lang="en-US" altLang="en-US" sz="2700" dirty="0">
              <a:solidFill>
                <a:srgbClr val="000000"/>
              </a:solidFill>
            </a:endParaRPr>
          </a:p>
          <a:p>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C1D4C7F-E063-458E-BD39-2EFDC9813C06}"/>
              </a:ext>
            </a:extLst>
          </p:cNvPr>
          <p:cNvSpPr>
            <a:spLocks noGrp="1" noChangeArrowheads="1"/>
          </p:cNvSpPr>
          <p:nvPr>
            <p:ph type="title"/>
          </p:nvPr>
        </p:nvSpPr>
        <p:spPr/>
        <p:txBody>
          <a:bodyPr/>
          <a:lstStyle/>
          <a:p>
            <a:r>
              <a:rPr lang="en-US" altLang="en-US"/>
              <a:t>Free the memory</a:t>
            </a:r>
          </a:p>
        </p:txBody>
      </p:sp>
      <p:sp>
        <p:nvSpPr>
          <p:cNvPr id="20483" name="Rectangle 3">
            <a:extLst>
              <a:ext uri="{FF2B5EF4-FFF2-40B4-BE49-F238E27FC236}">
                <a16:creationId xmlns:a16="http://schemas.microsoft.com/office/drawing/2014/main" id="{FC2E9028-7D4A-4BC8-9C4B-4CA78910B06E}"/>
              </a:ext>
            </a:extLst>
          </p:cNvPr>
          <p:cNvSpPr>
            <a:spLocks noGrp="1" noChangeArrowheads="1"/>
          </p:cNvSpPr>
          <p:nvPr>
            <p:ph sz="quarter" idx="13"/>
          </p:nvPr>
        </p:nvSpPr>
        <p:spPr/>
        <p:txBody>
          <a:bodyPr/>
          <a:lstStyle/>
          <a:p>
            <a:pPr eaLnBrk="1" hangingPunct="1">
              <a:spcBef>
                <a:spcPts val="675"/>
              </a:spcBef>
              <a:buClr>
                <a:srgbClr val="CCCC99"/>
              </a:buClr>
              <a:buFont typeface="Wingdings" panose="05000000000000000000" pitchFamily="2" charset="2"/>
              <a:buChar char=""/>
            </a:pPr>
            <a:r>
              <a:rPr lang="en-US" altLang="en-US" sz="2700">
                <a:solidFill>
                  <a:srgbClr val="000000"/>
                </a:solidFill>
              </a:rPr>
              <a:t>Free a type</a:t>
            </a:r>
          </a:p>
          <a:p>
            <a:pPr lvl="1" eaLnBrk="1" hangingPunct="1">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void freeType(Type* type);</a:t>
            </a:r>
          </a:p>
          <a:p>
            <a:pPr eaLnBrk="1" hangingPunct="1">
              <a:spcBef>
                <a:spcPts val="675"/>
              </a:spcBef>
              <a:buClr>
                <a:srgbClr val="CCCC99"/>
              </a:buClr>
              <a:buFont typeface="Wingdings" panose="05000000000000000000" pitchFamily="2" charset="2"/>
              <a:buChar char=""/>
            </a:pPr>
            <a:r>
              <a:rPr lang="en-US" altLang="en-US" sz="2700">
                <a:solidFill>
                  <a:srgbClr val="000000"/>
                </a:solidFill>
              </a:rPr>
              <a:t>Free an object</a:t>
            </a:r>
          </a:p>
          <a:p>
            <a:pPr lvl="1" eaLnBrk="1" hangingPunct="1">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void freeObject(Object* obj)</a:t>
            </a:r>
          </a:p>
          <a:p>
            <a:pPr eaLnBrk="1" hangingPunct="1">
              <a:spcBef>
                <a:spcPts val="675"/>
              </a:spcBef>
              <a:buClr>
                <a:srgbClr val="CCCC99"/>
              </a:buClr>
              <a:buFont typeface="Wingdings" panose="05000000000000000000" pitchFamily="2" charset="2"/>
              <a:buChar char=""/>
            </a:pPr>
            <a:r>
              <a:rPr lang="en-US" altLang="en-US" sz="2700">
                <a:solidFill>
                  <a:srgbClr val="000000"/>
                </a:solidFill>
              </a:rPr>
              <a:t>Free a list of object</a:t>
            </a:r>
          </a:p>
          <a:p>
            <a:pPr lvl="1" eaLnBrk="1" hangingPunct="1">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void freeObjectList(ObjectNode* objList)</a:t>
            </a:r>
          </a:p>
          <a:p>
            <a:pPr lvl="1" eaLnBrk="1" hangingPunct="1">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void freeReferenceList(ObjectNode* objList)</a:t>
            </a:r>
          </a:p>
          <a:p>
            <a:pPr eaLnBrk="1" hangingPunct="1">
              <a:spcBef>
                <a:spcPts val="675"/>
              </a:spcBef>
              <a:buClr>
                <a:srgbClr val="CCCC99"/>
              </a:buClr>
              <a:buFont typeface="Wingdings" panose="05000000000000000000" pitchFamily="2" charset="2"/>
              <a:buChar char=""/>
            </a:pPr>
            <a:r>
              <a:rPr lang="en-US" altLang="en-US" sz="2700">
                <a:solidFill>
                  <a:srgbClr val="000000"/>
                </a:solidFill>
              </a:rPr>
              <a:t>Free a block</a:t>
            </a:r>
          </a:p>
          <a:p>
            <a:pPr lvl="1" eaLnBrk="1" hangingPunct="1">
              <a:spcBef>
                <a:spcPts val="675"/>
              </a:spcBef>
              <a:buClr>
                <a:srgbClr val="CCCC99"/>
              </a:buClr>
              <a:buSzPct val="70000"/>
              <a:buFontTx/>
              <a:buNone/>
            </a:pPr>
            <a:r>
              <a:rPr lang="en-US" altLang="en-US" sz="2000">
                <a:solidFill>
                  <a:srgbClr val="000000"/>
                </a:solidFill>
                <a:latin typeface="Courier New" panose="02070309020205020404" pitchFamily="49" charset="0"/>
                <a:cs typeface="Courier New" panose="02070309020205020404" pitchFamily="49" charset="0"/>
              </a:rPr>
              <a:t>	void freeScope(Scope* scope)</a:t>
            </a: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8EA7667-EE7B-4566-94E4-FE4992130F8A}"/>
              </a:ext>
            </a:extLst>
          </p:cNvPr>
          <p:cNvSpPr>
            <a:spLocks noGrp="1" noChangeArrowheads="1"/>
          </p:cNvSpPr>
          <p:nvPr>
            <p:ph type="title"/>
          </p:nvPr>
        </p:nvSpPr>
        <p:spPr/>
        <p:txBody>
          <a:bodyPr/>
          <a:lstStyle/>
          <a:p>
            <a:r>
              <a:rPr lang="en-US" altLang="en-US"/>
              <a:t>Debugging</a:t>
            </a:r>
          </a:p>
        </p:txBody>
      </p:sp>
      <p:sp>
        <p:nvSpPr>
          <p:cNvPr id="21507" name="Rectangle 3">
            <a:extLst>
              <a:ext uri="{FF2B5EF4-FFF2-40B4-BE49-F238E27FC236}">
                <a16:creationId xmlns:a16="http://schemas.microsoft.com/office/drawing/2014/main" id="{9AC54907-1DD7-42BC-B3A1-AB057A76295D}"/>
              </a:ext>
            </a:extLst>
          </p:cNvPr>
          <p:cNvSpPr>
            <a:spLocks noGrp="1" noChangeArrowheads="1"/>
          </p:cNvSpPr>
          <p:nvPr>
            <p:ph sz="quarter" idx="13"/>
          </p:nvPr>
        </p:nvSpPr>
        <p:spPr/>
        <p:txBody>
          <a:bodyPr/>
          <a:lstStyle/>
          <a:p>
            <a:pPr>
              <a:spcBef>
                <a:spcPts val="675"/>
              </a:spcBef>
              <a:buClr>
                <a:srgbClr val="CCCC99"/>
              </a:buClr>
            </a:pPr>
            <a:r>
              <a:rPr lang="en-US" altLang="en-US" sz="2400" dirty="0"/>
              <a:t>Display type’s information</a:t>
            </a:r>
          </a:p>
          <a:p>
            <a:pPr lvl="1">
              <a:spcBef>
                <a:spcPts val="675"/>
              </a:spcBef>
              <a:buClr>
                <a:srgbClr val="CCCC99"/>
              </a:buClr>
              <a:buSzPct val="70000"/>
            </a:pPr>
            <a:r>
              <a:rPr lang="en-US" altLang="en-US" sz="1800" dirty="0">
                <a:latin typeface="Courier New" panose="02070309020205020404" pitchFamily="49" charset="0"/>
                <a:cs typeface="Courier New" panose="02070309020205020404" pitchFamily="49" charset="0"/>
              </a:rPr>
              <a:t>	void </a:t>
            </a:r>
            <a:r>
              <a:rPr lang="en-US" altLang="en-US" sz="1800" dirty="0" err="1">
                <a:latin typeface="Courier New" panose="02070309020205020404" pitchFamily="49" charset="0"/>
                <a:cs typeface="Courier New" panose="02070309020205020404" pitchFamily="49" charset="0"/>
              </a:rPr>
              <a:t>printType</a:t>
            </a:r>
            <a:r>
              <a:rPr lang="en-US" altLang="en-US" sz="1800" dirty="0">
                <a:latin typeface="Courier New" panose="02070309020205020404" pitchFamily="49" charset="0"/>
                <a:cs typeface="Courier New" panose="02070309020205020404" pitchFamily="49" charset="0"/>
              </a:rPr>
              <a:t>(Type* type);</a:t>
            </a:r>
          </a:p>
          <a:p>
            <a:pPr>
              <a:spcBef>
                <a:spcPts val="675"/>
              </a:spcBef>
              <a:buClr>
                <a:srgbClr val="CCCC99"/>
              </a:buClr>
            </a:pPr>
            <a:r>
              <a:rPr lang="en-US" altLang="en-US" sz="2400" dirty="0"/>
              <a:t>Display object’s information</a:t>
            </a:r>
          </a:p>
          <a:p>
            <a:pPr lvl="1">
              <a:spcBef>
                <a:spcPts val="675"/>
              </a:spcBef>
              <a:buClr>
                <a:srgbClr val="CCCC99"/>
              </a:buClr>
              <a:buSzPct val="70000"/>
            </a:pPr>
            <a:r>
              <a:rPr lang="en-US" altLang="en-US" sz="1800" dirty="0">
                <a:latin typeface="Courier New" panose="02070309020205020404" pitchFamily="49" charset="0"/>
                <a:cs typeface="Courier New" panose="02070309020205020404" pitchFamily="49" charset="0"/>
              </a:rPr>
              <a:t>	void </a:t>
            </a:r>
            <a:r>
              <a:rPr lang="en-US" altLang="en-US" sz="1800" dirty="0" err="1">
                <a:latin typeface="Courier New" panose="02070309020205020404" pitchFamily="49" charset="0"/>
                <a:cs typeface="Courier New" panose="02070309020205020404" pitchFamily="49" charset="0"/>
              </a:rPr>
              <a:t>printObject</a:t>
            </a:r>
            <a:r>
              <a:rPr lang="en-US" altLang="en-US" sz="1800" dirty="0">
                <a:latin typeface="Courier New" panose="02070309020205020404" pitchFamily="49" charset="0"/>
                <a:cs typeface="Courier New" panose="02070309020205020404" pitchFamily="49" charset="0"/>
              </a:rPr>
              <a:t>(Object* obj, int indent)</a:t>
            </a:r>
          </a:p>
          <a:p>
            <a:pPr>
              <a:spcBef>
                <a:spcPts val="675"/>
              </a:spcBef>
              <a:buClr>
                <a:srgbClr val="CCCC99"/>
              </a:buClr>
            </a:pPr>
            <a:r>
              <a:rPr lang="en-US" altLang="en-US" sz="2400" dirty="0"/>
              <a:t>Display object list’s information</a:t>
            </a:r>
          </a:p>
          <a:p>
            <a:pPr lvl="1">
              <a:spcBef>
                <a:spcPts val="675"/>
              </a:spcBef>
              <a:buClr>
                <a:srgbClr val="CCCC99"/>
              </a:buClr>
              <a:buSzPct val="70000"/>
            </a:pPr>
            <a:r>
              <a:rPr lang="en-US" altLang="en-US" sz="1800" dirty="0">
                <a:latin typeface="Courier New" panose="02070309020205020404" pitchFamily="49" charset="0"/>
                <a:cs typeface="Courier New" panose="02070309020205020404" pitchFamily="49" charset="0"/>
              </a:rPr>
              <a:t>	void </a:t>
            </a:r>
            <a:r>
              <a:rPr lang="en-US" altLang="en-US" sz="1800" dirty="0" err="1">
                <a:latin typeface="Courier New" panose="02070309020205020404" pitchFamily="49" charset="0"/>
                <a:cs typeface="Courier New" panose="02070309020205020404" pitchFamily="49" charset="0"/>
              </a:rPr>
              <a:t>printObjectList</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ObjectNode</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objList</a:t>
            </a:r>
            <a:r>
              <a:rPr lang="en-US" altLang="en-US" sz="1800" dirty="0">
                <a:latin typeface="Courier New" panose="02070309020205020404" pitchFamily="49" charset="0"/>
                <a:cs typeface="Courier New" panose="02070309020205020404" pitchFamily="49" charset="0"/>
              </a:rPr>
              <a:t>, int indent)</a:t>
            </a:r>
          </a:p>
          <a:p>
            <a:pPr>
              <a:spcBef>
                <a:spcPts val="675"/>
              </a:spcBef>
              <a:buClr>
                <a:srgbClr val="CCCC99"/>
              </a:buClr>
            </a:pPr>
            <a:r>
              <a:rPr lang="en-US" altLang="en-US" sz="2400" dirty="0"/>
              <a:t>Display block’s information</a:t>
            </a:r>
          </a:p>
          <a:p>
            <a:pPr lvl="1" eaLnBrk="1" hangingPunct="1">
              <a:spcBef>
                <a:spcPts val="675"/>
              </a:spcBef>
              <a:buClr>
                <a:srgbClr val="CCCC99"/>
              </a:buClr>
              <a:buSzPct val="70000"/>
              <a:buFontTx/>
              <a:buNone/>
            </a:pPr>
            <a:r>
              <a:rPr lang="en-US" altLang="en-US" sz="1800" dirty="0">
                <a:solidFill>
                  <a:srgbClr val="000000"/>
                </a:solidFill>
                <a:latin typeface="Courier New" panose="02070309020205020404" pitchFamily="49" charset="0"/>
                <a:cs typeface="Courier New" panose="02070309020205020404" pitchFamily="49" charset="0"/>
              </a:rPr>
              <a:t>	void </a:t>
            </a:r>
            <a:r>
              <a:rPr lang="en-US" altLang="en-US" sz="1800" dirty="0" err="1">
                <a:solidFill>
                  <a:srgbClr val="000000"/>
                </a:solidFill>
                <a:latin typeface="Courier New" panose="02070309020205020404" pitchFamily="49" charset="0"/>
                <a:cs typeface="Courier New" panose="02070309020205020404" pitchFamily="49" charset="0"/>
              </a:rPr>
              <a:t>printScope</a:t>
            </a:r>
            <a:r>
              <a:rPr lang="en-US" altLang="en-US" sz="1800" dirty="0">
                <a:solidFill>
                  <a:srgbClr val="000000"/>
                </a:solidFill>
                <a:latin typeface="Courier New" panose="02070309020205020404" pitchFamily="49" charset="0"/>
                <a:cs typeface="Courier New" panose="02070309020205020404" pitchFamily="49" charset="0"/>
              </a:rPr>
              <a:t>(Scope* scope, int indent)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Slide Number Placeholder 4">
            <a:extLst>
              <a:ext uri="{FF2B5EF4-FFF2-40B4-BE49-F238E27FC236}">
                <a16:creationId xmlns:a16="http://schemas.microsoft.com/office/drawing/2014/main" id="{96D4E78E-4009-4D10-948A-674F0A883C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F502379B-5763-4846-99CD-81E44A872341}" type="slidenum">
              <a:rPr lang="vi-VN" altLang="en-US" sz="1400"/>
              <a:pPr>
                <a:spcBef>
                  <a:spcPct val="0"/>
                </a:spcBef>
                <a:buClrTx/>
                <a:buSzTx/>
                <a:buFontTx/>
                <a:buNone/>
              </a:pPr>
              <a:t>2</a:t>
            </a:fld>
            <a:endParaRPr lang="vi-VN" altLang="en-US" sz="1400"/>
          </a:p>
        </p:txBody>
      </p:sp>
      <p:sp>
        <p:nvSpPr>
          <p:cNvPr id="6146" name="Title 1">
            <a:extLst>
              <a:ext uri="{FF2B5EF4-FFF2-40B4-BE49-F238E27FC236}">
                <a16:creationId xmlns:a16="http://schemas.microsoft.com/office/drawing/2014/main" id="{212E0842-6351-469F-B143-9A6A22563EB2}"/>
              </a:ext>
            </a:extLst>
          </p:cNvPr>
          <p:cNvSpPr>
            <a:spLocks noGrp="1" noChangeArrowheads="1"/>
          </p:cNvSpPr>
          <p:nvPr>
            <p:ph type="title"/>
          </p:nvPr>
        </p:nvSpPr>
        <p:spPr/>
        <p:txBody>
          <a:bodyPr/>
          <a:lstStyle/>
          <a:p>
            <a:pPr eaLnBrk="1" hangingPunct="1"/>
            <a:r>
              <a:rPr lang="en-US" altLang="en-US"/>
              <a:t>Content</a:t>
            </a:r>
          </a:p>
        </p:txBody>
      </p:sp>
      <p:sp>
        <p:nvSpPr>
          <p:cNvPr id="6147" name="Content Placeholder 2">
            <a:extLst>
              <a:ext uri="{FF2B5EF4-FFF2-40B4-BE49-F238E27FC236}">
                <a16:creationId xmlns:a16="http://schemas.microsoft.com/office/drawing/2014/main" id="{B91F7746-5980-49D5-95EA-B62AEF61C2DF}"/>
              </a:ext>
            </a:extLst>
          </p:cNvPr>
          <p:cNvSpPr>
            <a:spLocks noGrp="1" noChangeArrowheads="1"/>
          </p:cNvSpPr>
          <p:nvPr>
            <p:ph sz="quarter" idx="13"/>
          </p:nvPr>
        </p:nvSpPr>
        <p:spPr/>
        <p:txBody>
          <a:bodyPr/>
          <a:lstStyle/>
          <a:p>
            <a:pPr eaLnBrk="1" hangingPunct="1"/>
            <a:r>
              <a:rPr lang="en-US" altLang="en-US" dirty="0"/>
              <a:t>Overview</a:t>
            </a:r>
          </a:p>
          <a:p>
            <a:pPr eaLnBrk="1" hangingPunct="1"/>
            <a:r>
              <a:rPr lang="en-US" altLang="en-US" dirty="0"/>
              <a:t>Symbol table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5">
            <a:extLst>
              <a:ext uri="{FF2B5EF4-FFF2-40B4-BE49-F238E27FC236}">
                <a16:creationId xmlns:a16="http://schemas.microsoft.com/office/drawing/2014/main" id="{18C00D41-CDF3-4556-B322-B8AE870B62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6A76DFBF-53A9-4A5B-9210-CFCD0E0C96B7}" type="slidenum">
              <a:rPr lang="vi-VN" altLang="en-US" sz="1400"/>
              <a:pPr>
                <a:spcBef>
                  <a:spcPct val="0"/>
                </a:spcBef>
                <a:buClrTx/>
                <a:buSzTx/>
                <a:buFontTx/>
                <a:buNone/>
              </a:pPr>
              <a:t>3</a:t>
            </a:fld>
            <a:endParaRPr lang="vi-VN" altLang="en-US" sz="1400"/>
          </a:p>
        </p:txBody>
      </p:sp>
      <p:sp>
        <p:nvSpPr>
          <p:cNvPr id="7172" name="Rectangle 2">
            <a:extLst>
              <a:ext uri="{FF2B5EF4-FFF2-40B4-BE49-F238E27FC236}">
                <a16:creationId xmlns:a16="http://schemas.microsoft.com/office/drawing/2014/main" id="{85DD11B1-D133-4741-9627-AB41715646CE}"/>
              </a:ext>
            </a:extLst>
          </p:cNvPr>
          <p:cNvSpPr>
            <a:spLocks noGrp="1" noChangeArrowheads="1"/>
          </p:cNvSpPr>
          <p:nvPr>
            <p:ph type="title"/>
          </p:nvPr>
        </p:nvSpPr>
        <p:spPr/>
        <p:txBody>
          <a:bodyPr/>
          <a:lstStyle/>
          <a:p>
            <a:pPr eaLnBrk="1" hangingPunct="1"/>
            <a:r>
              <a:rPr lang="en-US" altLang="en-US"/>
              <a:t>What is semantic analysis?</a:t>
            </a:r>
            <a:endParaRPr lang="vi-VN" altLang="en-US"/>
          </a:p>
        </p:txBody>
      </p:sp>
      <p:graphicFrame>
        <p:nvGraphicFramePr>
          <p:cNvPr id="7" name="Content Placeholder 6">
            <a:extLst>
              <a:ext uri="{FF2B5EF4-FFF2-40B4-BE49-F238E27FC236}">
                <a16:creationId xmlns:a16="http://schemas.microsoft.com/office/drawing/2014/main" id="{EC73106F-4499-4F44-85D5-BFF79641883F}"/>
              </a:ext>
            </a:extLst>
          </p:cNvPr>
          <p:cNvGraphicFramePr>
            <a:graphicFrameLocks noGrp="1"/>
          </p:cNvGraphicFramePr>
          <p:nvPr>
            <p:ph sz="quarter" idx="13"/>
            <p:extLst>
              <p:ext uri="{D42A27DB-BD31-4B8C-83A1-F6EECF244321}">
                <p14:modId xmlns:p14="http://schemas.microsoft.com/office/powerpoint/2010/main" val="2892566690"/>
              </p:ext>
            </p:extLst>
          </p:nvPr>
        </p:nvGraphicFramePr>
        <p:xfrm>
          <a:off x="254000" y="1058863"/>
          <a:ext cx="3813944" cy="4908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3">
            <a:extLst>
              <a:ext uri="{FF2B5EF4-FFF2-40B4-BE49-F238E27FC236}">
                <a16:creationId xmlns:a16="http://schemas.microsoft.com/office/drawing/2014/main" id="{2AC01171-3B29-40DF-B796-CC684B453839}"/>
              </a:ext>
            </a:extLst>
          </p:cNvPr>
          <p:cNvSpPr txBox="1">
            <a:spLocks noChangeArrowheads="1"/>
          </p:cNvSpPr>
          <p:nvPr/>
        </p:nvSpPr>
        <p:spPr bwMode="auto">
          <a:xfrm>
            <a:off x="3779912" y="1076031"/>
            <a:ext cx="4600575" cy="40386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bg2"/>
              </a:buClr>
              <a:buSzPct val="70000"/>
              <a:buFont typeface="Wingdings" pitchFamily="2" charset="2"/>
              <a:buChar char="l"/>
              <a:defRPr/>
            </a:pPr>
            <a:r>
              <a:rPr lang="en-US" sz="2000" kern="0" dirty="0">
                <a:latin typeface="+mn-lt"/>
                <a:cs typeface="+mn-cs"/>
              </a:rPr>
              <a:t>Syntax analysis checks only grammatical correctness of a program</a:t>
            </a:r>
          </a:p>
          <a:p>
            <a:pPr marL="342900" indent="-342900" eaLnBrk="1" hangingPunct="1">
              <a:lnSpc>
                <a:spcPct val="90000"/>
              </a:lnSpc>
              <a:spcBef>
                <a:spcPct val="20000"/>
              </a:spcBef>
              <a:buClr>
                <a:schemeClr val="bg2"/>
              </a:buClr>
              <a:buSzPct val="70000"/>
              <a:buFont typeface="Wingdings" pitchFamily="2" charset="2"/>
              <a:buChar char="l"/>
              <a:defRPr/>
            </a:pPr>
            <a:r>
              <a:rPr lang="en-US" sz="2000" kern="0" dirty="0">
                <a:latin typeface="+mn-lt"/>
                <a:cs typeface="+mn-cs"/>
              </a:rPr>
              <a:t>There are a number of correctness that are deeper than grammar</a:t>
            </a:r>
          </a:p>
          <a:p>
            <a:pPr marL="800100" lvl="1" indent="-342900" eaLnBrk="1" hangingPunct="1">
              <a:lnSpc>
                <a:spcPct val="90000"/>
              </a:lnSpc>
              <a:spcBef>
                <a:spcPct val="20000"/>
              </a:spcBef>
              <a:buClr>
                <a:schemeClr val="bg2"/>
              </a:buClr>
              <a:buSzPct val="70000"/>
              <a:buFont typeface="Wingdings" pitchFamily="2" charset="2"/>
              <a:buChar char="l"/>
              <a:defRPr/>
            </a:pPr>
            <a:r>
              <a:rPr lang="en-US" sz="2000" kern="0" dirty="0">
                <a:latin typeface="+mn-lt"/>
                <a:cs typeface="+mn-cs"/>
              </a:rPr>
              <a:t>Is “x” a variable or a function?</a:t>
            </a:r>
          </a:p>
          <a:p>
            <a:pPr marL="800100" lvl="1" indent="-342900" eaLnBrk="1" hangingPunct="1">
              <a:lnSpc>
                <a:spcPct val="90000"/>
              </a:lnSpc>
              <a:spcBef>
                <a:spcPct val="20000"/>
              </a:spcBef>
              <a:buClr>
                <a:schemeClr val="bg2"/>
              </a:buClr>
              <a:buSzPct val="70000"/>
              <a:buFont typeface="Wingdings" pitchFamily="2" charset="2"/>
              <a:buChar char="l"/>
              <a:defRPr/>
            </a:pPr>
            <a:r>
              <a:rPr lang="en-US" sz="2000" kern="0" dirty="0">
                <a:latin typeface="+mn-lt"/>
                <a:cs typeface="+mn-cs"/>
              </a:rPr>
              <a:t>Is “x” declared?</a:t>
            </a:r>
          </a:p>
          <a:p>
            <a:pPr marL="800100" lvl="1" indent="-342900" eaLnBrk="1" hangingPunct="1">
              <a:lnSpc>
                <a:spcPct val="90000"/>
              </a:lnSpc>
              <a:spcBef>
                <a:spcPct val="20000"/>
              </a:spcBef>
              <a:buClr>
                <a:schemeClr val="bg2"/>
              </a:buClr>
              <a:buSzPct val="70000"/>
              <a:buFont typeface="Wingdings" pitchFamily="2" charset="2"/>
              <a:buChar char="l"/>
              <a:defRPr/>
            </a:pPr>
            <a:r>
              <a:rPr lang="en-US" sz="2000" kern="0" dirty="0">
                <a:latin typeface="+mn-lt"/>
                <a:cs typeface="+mn-cs"/>
              </a:rPr>
              <a:t>Which declaration of “x” does a given use reference?</a:t>
            </a:r>
          </a:p>
          <a:p>
            <a:pPr marL="800100" lvl="1" indent="-342900" eaLnBrk="1" hangingPunct="1">
              <a:lnSpc>
                <a:spcPct val="90000"/>
              </a:lnSpc>
              <a:spcBef>
                <a:spcPct val="20000"/>
              </a:spcBef>
              <a:buClr>
                <a:schemeClr val="bg2"/>
              </a:buClr>
              <a:buSzPct val="70000"/>
              <a:buFont typeface="Wingdings" pitchFamily="2" charset="2"/>
              <a:buChar char="l"/>
              <a:defRPr/>
            </a:pPr>
            <a:r>
              <a:rPr lang="en-US" sz="2000" kern="0" dirty="0">
                <a:latin typeface="+mn-lt"/>
                <a:cs typeface="+mn-cs"/>
              </a:rPr>
              <a:t>Is the assign statement “c:=</a:t>
            </a:r>
            <a:r>
              <a:rPr lang="en-US" sz="2000" kern="0" dirty="0" err="1">
                <a:latin typeface="+mn-lt"/>
                <a:cs typeface="+mn-cs"/>
              </a:rPr>
              <a:t>a+b</a:t>
            </a:r>
            <a:r>
              <a:rPr lang="en-US" sz="2000" kern="0" dirty="0">
                <a:latin typeface="+mn-lt"/>
                <a:cs typeface="+mn-cs"/>
              </a:rPr>
              <a:t>” type consistent?</a:t>
            </a:r>
          </a:p>
          <a:p>
            <a:pPr marL="800100" lvl="1" indent="-342900" eaLnBrk="1" hangingPunct="1">
              <a:lnSpc>
                <a:spcPct val="90000"/>
              </a:lnSpc>
              <a:spcBef>
                <a:spcPct val="20000"/>
              </a:spcBef>
              <a:buClr>
                <a:schemeClr val="bg2"/>
              </a:buClr>
              <a:buSzPct val="70000"/>
              <a:buFont typeface="Wingdings" pitchFamily="2" charset="2"/>
              <a:buChar char="l"/>
              <a:defRPr/>
            </a:pPr>
            <a:r>
              <a:rPr lang="en-US" sz="2000" kern="0" dirty="0">
                <a:latin typeface="+mn-lt"/>
                <a:cs typeface="+mn-cs"/>
              </a:rPr>
              <a:t>…</a:t>
            </a:r>
          </a:p>
          <a:p>
            <a:pPr marL="342900" indent="-342900" eaLnBrk="1" hangingPunct="1">
              <a:lnSpc>
                <a:spcPct val="90000"/>
              </a:lnSpc>
              <a:spcBef>
                <a:spcPct val="20000"/>
              </a:spcBef>
              <a:buClr>
                <a:schemeClr val="bg2"/>
              </a:buClr>
              <a:buSzPct val="70000"/>
              <a:buFont typeface="Wingdings" pitchFamily="2" charset="2"/>
              <a:buChar char="l"/>
              <a:defRPr/>
            </a:pPr>
            <a:r>
              <a:rPr lang="en-US" sz="2000" kern="0" dirty="0">
                <a:latin typeface="+mn-lt"/>
                <a:cs typeface="+mn-cs"/>
              </a:rPr>
              <a:t>Semantic Analysis answers those questions and gives direction to a correct code generation.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5">
            <a:extLst>
              <a:ext uri="{FF2B5EF4-FFF2-40B4-BE49-F238E27FC236}">
                <a16:creationId xmlns:a16="http://schemas.microsoft.com/office/drawing/2014/main" id="{A2993E95-7E22-4860-8BE2-EC7C0888E6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5134B528-D559-4618-B6EF-D63DDB2ECC4D}" type="slidenum">
              <a:rPr lang="vi-VN" altLang="en-US" sz="1400"/>
              <a:pPr>
                <a:spcBef>
                  <a:spcPct val="0"/>
                </a:spcBef>
                <a:buClrTx/>
                <a:buSzTx/>
                <a:buFontTx/>
                <a:buNone/>
              </a:pPr>
              <a:t>4</a:t>
            </a:fld>
            <a:endParaRPr lang="vi-VN" altLang="en-US" sz="1400"/>
          </a:p>
        </p:txBody>
      </p:sp>
      <p:sp>
        <p:nvSpPr>
          <p:cNvPr id="8196" name="Rectangle 2">
            <a:extLst>
              <a:ext uri="{FF2B5EF4-FFF2-40B4-BE49-F238E27FC236}">
                <a16:creationId xmlns:a16="http://schemas.microsoft.com/office/drawing/2014/main" id="{F0BCB66F-EB36-4CDB-986E-F8054532A6E5}"/>
              </a:ext>
            </a:extLst>
          </p:cNvPr>
          <p:cNvSpPr>
            <a:spLocks noGrp="1" noChangeArrowheads="1"/>
          </p:cNvSpPr>
          <p:nvPr>
            <p:ph type="title"/>
          </p:nvPr>
        </p:nvSpPr>
        <p:spPr/>
        <p:txBody>
          <a:bodyPr/>
          <a:lstStyle/>
          <a:p>
            <a:pPr eaLnBrk="1" hangingPunct="1"/>
            <a:r>
              <a:rPr lang="en-US" altLang="en-US"/>
              <a:t>Tasks of a semantic analyzer</a:t>
            </a:r>
            <a:endParaRPr lang="vi-VN" altLang="en-US"/>
          </a:p>
        </p:txBody>
      </p:sp>
      <p:sp>
        <p:nvSpPr>
          <p:cNvPr id="8197" name="Rectangle 3">
            <a:extLst>
              <a:ext uri="{FF2B5EF4-FFF2-40B4-BE49-F238E27FC236}">
                <a16:creationId xmlns:a16="http://schemas.microsoft.com/office/drawing/2014/main" id="{AD15668D-AFE4-4734-B4D6-093FF354683C}"/>
              </a:ext>
            </a:extLst>
          </p:cNvPr>
          <p:cNvSpPr>
            <a:spLocks noGrp="1" noChangeArrowheads="1"/>
          </p:cNvSpPr>
          <p:nvPr>
            <p:ph sz="quarter" idx="13"/>
          </p:nvPr>
        </p:nvSpPr>
        <p:spPr/>
        <p:txBody>
          <a:bodyPr/>
          <a:lstStyle/>
          <a:p>
            <a:pPr eaLnBrk="1" hangingPunct="1">
              <a:lnSpc>
                <a:spcPct val="90000"/>
              </a:lnSpc>
            </a:pPr>
            <a:r>
              <a:rPr lang="en-US" altLang="en-US" sz="2700"/>
              <a:t>Maintaining information about identifiers</a:t>
            </a:r>
          </a:p>
          <a:p>
            <a:pPr lvl="1" eaLnBrk="1" hangingPunct="1">
              <a:lnSpc>
                <a:spcPct val="90000"/>
              </a:lnSpc>
            </a:pPr>
            <a:r>
              <a:rPr lang="en-US" altLang="en-US" sz="2200"/>
              <a:t>Constants</a:t>
            </a:r>
          </a:p>
          <a:p>
            <a:pPr lvl="1" eaLnBrk="1" hangingPunct="1">
              <a:lnSpc>
                <a:spcPct val="90000"/>
              </a:lnSpc>
            </a:pPr>
            <a:r>
              <a:rPr lang="en-US" altLang="en-US" sz="2200"/>
              <a:t>Variables</a:t>
            </a:r>
          </a:p>
          <a:p>
            <a:pPr lvl="1" eaLnBrk="1" hangingPunct="1">
              <a:lnSpc>
                <a:spcPct val="90000"/>
              </a:lnSpc>
            </a:pPr>
            <a:r>
              <a:rPr lang="en-US" altLang="en-US" sz="2200"/>
              <a:t>Types</a:t>
            </a:r>
          </a:p>
          <a:p>
            <a:pPr lvl="1" eaLnBrk="1" hangingPunct="1">
              <a:lnSpc>
                <a:spcPct val="90000"/>
              </a:lnSpc>
            </a:pPr>
            <a:r>
              <a:rPr lang="en-US" altLang="en-US" sz="2200"/>
              <a:t>Scopes (program, procedures, and functions)</a:t>
            </a:r>
          </a:p>
          <a:p>
            <a:pPr eaLnBrk="1" hangingPunct="1">
              <a:lnSpc>
                <a:spcPct val="90000"/>
              </a:lnSpc>
            </a:pPr>
            <a:r>
              <a:rPr lang="en-US" altLang="en-US" sz="2700"/>
              <a:t>Checking semantic rules</a:t>
            </a:r>
          </a:p>
          <a:p>
            <a:pPr lvl="1" eaLnBrk="1" hangingPunct="1">
              <a:lnSpc>
                <a:spcPct val="90000"/>
              </a:lnSpc>
            </a:pPr>
            <a:r>
              <a:rPr lang="en-US" altLang="en-US" sz="2200"/>
              <a:t>Scoping rules</a:t>
            </a:r>
          </a:p>
          <a:p>
            <a:pPr lvl="1" eaLnBrk="1" hangingPunct="1">
              <a:lnSpc>
                <a:spcPct val="90000"/>
              </a:lnSpc>
            </a:pPr>
            <a:r>
              <a:rPr lang="en-US" altLang="en-US" sz="2200"/>
              <a:t>Typing rules</a:t>
            </a:r>
          </a:p>
          <a:p>
            <a:pPr eaLnBrk="1" hangingPunct="1">
              <a:lnSpc>
                <a:spcPct val="90000"/>
              </a:lnSpc>
            </a:pPr>
            <a:r>
              <a:rPr lang="en-US" altLang="en-US" sz="2700"/>
              <a:t>Invoking code generation routines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5">
            <a:extLst>
              <a:ext uri="{FF2B5EF4-FFF2-40B4-BE49-F238E27FC236}">
                <a16:creationId xmlns:a16="http://schemas.microsoft.com/office/drawing/2014/main" id="{DC65A7A4-D247-44F9-83EB-38B31B0FB6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3F02B08E-AC81-427C-B86A-F27E61111A6B}" type="slidenum">
              <a:rPr lang="vi-VN" altLang="en-US" sz="1400"/>
              <a:pPr>
                <a:spcBef>
                  <a:spcPct val="0"/>
                </a:spcBef>
                <a:buClrTx/>
                <a:buSzTx/>
                <a:buFontTx/>
                <a:buNone/>
              </a:pPr>
              <a:t>5</a:t>
            </a:fld>
            <a:endParaRPr lang="vi-VN" altLang="en-US" sz="1400"/>
          </a:p>
        </p:txBody>
      </p:sp>
      <p:sp>
        <p:nvSpPr>
          <p:cNvPr id="9220" name="Rectangle 2">
            <a:extLst>
              <a:ext uri="{FF2B5EF4-FFF2-40B4-BE49-F238E27FC236}">
                <a16:creationId xmlns:a16="http://schemas.microsoft.com/office/drawing/2014/main" id="{3B982433-D880-4160-8C86-ACC4D49829E4}"/>
              </a:ext>
            </a:extLst>
          </p:cNvPr>
          <p:cNvSpPr>
            <a:spLocks noGrp="1" noChangeArrowheads="1"/>
          </p:cNvSpPr>
          <p:nvPr>
            <p:ph type="title"/>
          </p:nvPr>
        </p:nvSpPr>
        <p:spPr/>
        <p:txBody>
          <a:bodyPr/>
          <a:lstStyle/>
          <a:p>
            <a:pPr eaLnBrk="1" hangingPunct="1"/>
            <a:r>
              <a:rPr lang="en-US" altLang="en-US"/>
              <a:t>Symbol table</a:t>
            </a:r>
            <a:endParaRPr lang="vi-VN" altLang="en-US"/>
          </a:p>
        </p:txBody>
      </p:sp>
      <p:sp>
        <p:nvSpPr>
          <p:cNvPr id="9221" name="Rectangle 3">
            <a:extLst>
              <a:ext uri="{FF2B5EF4-FFF2-40B4-BE49-F238E27FC236}">
                <a16:creationId xmlns:a16="http://schemas.microsoft.com/office/drawing/2014/main" id="{EFA09E16-EA08-4732-BA29-5F84C0649874}"/>
              </a:ext>
            </a:extLst>
          </p:cNvPr>
          <p:cNvSpPr>
            <a:spLocks noGrp="1" noChangeArrowheads="1"/>
          </p:cNvSpPr>
          <p:nvPr>
            <p:ph sz="quarter" idx="13"/>
          </p:nvPr>
        </p:nvSpPr>
        <p:spPr/>
        <p:txBody>
          <a:bodyPr/>
          <a:lstStyle/>
          <a:p>
            <a:pPr eaLnBrk="1" hangingPunct="1"/>
            <a:r>
              <a:rPr lang="en-US" altLang="en-US" sz="2700" dirty="0"/>
              <a:t>It maintains all declarations and their attributes</a:t>
            </a:r>
          </a:p>
          <a:p>
            <a:pPr lvl="1" eaLnBrk="1" hangingPunct="1"/>
            <a:r>
              <a:rPr lang="en-US" altLang="en-US" sz="2200" dirty="0"/>
              <a:t>Constants: {name, type, value}</a:t>
            </a:r>
          </a:p>
          <a:p>
            <a:pPr lvl="1" eaLnBrk="1" hangingPunct="1"/>
            <a:r>
              <a:rPr lang="en-US" altLang="en-US" sz="2200" dirty="0"/>
              <a:t>Types: {name, actual type}</a:t>
            </a:r>
          </a:p>
          <a:p>
            <a:pPr lvl="1" eaLnBrk="1" hangingPunct="1"/>
            <a:r>
              <a:rPr lang="en-US" altLang="en-US" sz="2200" dirty="0"/>
              <a:t>Variables: {name, type}</a:t>
            </a:r>
          </a:p>
          <a:p>
            <a:pPr lvl="1" eaLnBrk="1" hangingPunct="1"/>
            <a:r>
              <a:rPr lang="en-US" altLang="en-US" sz="2200" dirty="0"/>
              <a:t>Functions: {name, parameters, return type, local declarations}</a:t>
            </a:r>
          </a:p>
          <a:p>
            <a:pPr lvl="1" eaLnBrk="1" hangingPunct="1"/>
            <a:r>
              <a:rPr lang="en-US" altLang="en-US" sz="2200" dirty="0"/>
              <a:t>Procedures: {name, parameters, local declarations)</a:t>
            </a:r>
          </a:p>
          <a:p>
            <a:pPr lvl="1" eaLnBrk="1" hangingPunct="1"/>
            <a:r>
              <a:rPr lang="en-US" altLang="en-US" sz="2200" dirty="0"/>
              <a:t>Parameters: {name, type, call by value/call by reference}</a:t>
            </a:r>
          </a:p>
        </p:txBody>
      </p:sp>
    </p:spTree>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5">
            <a:extLst>
              <a:ext uri="{FF2B5EF4-FFF2-40B4-BE49-F238E27FC236}">
                <a16:creationId xmlns:a16="http://schemas.microsoft.com/office/drawing/2014/main" id="{C0F09935-0904-408A-837E-D9045BBFDC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2ECAA0B9-1356-4FC5-98FB-116D562D2BCF}" type="slidenum">
              <a:rPr lang="vi-VN" altLang="en-US" sz="1400"/>
              <a:pPr>
                <a:spcBef>
                  <a:spcPct val="0"/>
                </a:spcBef>
                <a:buClrTx/>
                <a:buSzTx/>
                <a:buFontTx/>
                <a:buNone/>
              </a:pPr>
              <a:t>6</a:t>
            </a:fld>
            <a:endParaRPr lang="vi-VN" altLang="en-US" sz="1400"/>
          </a:p>
        </p:txBody>
      </p:sp>
      <p:sp>
        <p:nvSpPr>
          <p:cNvPr id="10244" name="Rectangle 2">
            <a:extLst>
              <a:ext uri="{FF2B5EF4-FFF2-40B4-BE49-F238E27FC236}">
                <a16:creationId xmlns:a16="http://schemas.microsoft.com/office/drawing/2014/main" id="{75042260-7013-457F-B0C1-F361DB85AC49}"/>
              </a:ext>
            </a:extLst>
          </p:cNvPr>
          <p:cNvSpPr>
            <a:spLocks noGrp="1" noChangeArrowheads="1"/>
          </p:cNvSpPr>
          <p:nvPr>
            <p:ph type="title"/>
          </p:nvPr>
        </p:nvSpPr>
        <p:spPr/>
        <p:txBody>
          <a:bodyPr/>
          <a:lstStyle/>
          <a:p>
            <a:pPr eaLnBrk="1" hangingPunct="1"/>
            <a:r>
              <a:rPr lang="en-US" altLang="en-US"/>
              <a:t>Symbol table</a:t>
            </a:r>
            <a:endParaRPr lang="vi-VN" altLang="en-US"/>
          </a:p>
        </p:txBody>
      </p:sp>
      <p:sp>
        <p:nvSpPr>
          <p:cNvPr id="10245" name="Rectangle 3">
            <a:extLst>
              <a:ext uri="{FF2B5EF4-FFF2-40B4-BE49-F238E27FC236}">
                <a16:creationId xmlns:a16="http://schemas.microsoft.com/office/drawing/2014/main" id="{26A9CB60-BD76-43B3-BC6F-7C99C750B41B}"/>
              </a:ext>
            </a:extLst>
          </p:cNvPr>
          <p:cNvSpPr>
            <a:spLocks noGrp="1" noChangeArrowheads="1"/>
          </p:cNvSpPr>
          <p:nvPr>
            <p:ph sz="quarter" idx="13"/>
          </p:nvPr>
        </p:nvSpPr>
        <p:spPr/>
        <p:txBody>
          <a:bodyPr/>
          <a:lstStyle/>
          <a:p>
            <a:pPr eaLnBrk="1" hangingPunct="1"/>
            <a:r>
              <a:rPr lang="en-US" altLang="en-US" sz="2700" dirty="0"/>
              <a:t>In a KPL compiler, the symbol table is represented as a hierarchical structure</a:t>
            </a:r>
          </a:p>
        </p:txBody>
      </p:sp>
      <p:sp>
        <p:nvSpPr>
          <p:cNvPr id="6" name="Rectangle 3">
            <a:extLst>
              <a:ext uri="{FF2B5EF4-FFF2-40B4-BE49-F238E27FC236}">
                <a16:creationId xmlns:a16="http://schemas.microsoft.com/office/drawing/2014/main" id="{BBA5C54B-7FC6-4391-813D-BB3FAB56370E}"/>
              </a:ext>
            </a:extLst>
          </p:cNvPr>
          <p:cNvSpPr txBox="1">
            <a:spLocks noChangeArrowheads="1"/>
          </p:cNvSpPr>
          <p:nvPr/>
        </p:nvSpPr>
        <p:spPr bwMode="auto">
          <a:xfrm>
            <a:off x="493105" y="2388444"/>
            <a:ext cx="3280455" cy="3462338"/>
          </a:xfrm>
          <a:prstGeom prst="rect">
            <a:avLst/>
          </a:prstGeom>
          <a:noFill/>
          <a:ln w="9525">
            <a:noFill/>
            <a:miter lim="800000"/>
            <a:headEnd/>
            <a:tailEnd/>
          </a:ln>
          <a:effectLst/>
        </p:spPr>
        <p:txBody>
          <a:bodyPr/>
          <a:lstStyle/>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PROGRAM test;</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CONST c = 100;</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TYPE t = Integer;</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VAR v : t;</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FUNCTION f(x : t) : t;</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  VAR y : t;</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BEGIN</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  y := x + 1;</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  f := y;</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END;</a:t>
            </a:r>
          </a:p>
          <a:p>
            <a:pPr marL="342900" indent="-342900" eaLnBrk="1" hangingPunct="1">
              <a:lnSpc>
                <a:spcPct val="80000"/>
              </a:lnSpc>
              <a:spcBef>
                <a:spcPct val="20000"/>
              </a:spcBef>
              <a:buClr>
                <a:schemeClr val="bg2"/>
              </a:buClr>
              <a:buSzPct val="70000"/>
              <a:buFont typeface="Wingdings" pitchFamily="2" charset="2"/>
              <a:buNone/>
              <a:defRPr/>
            </a:pPr>
            <a:endParaRPr lang="en-US" sz="1400" b="1" kern="0" dirty="0">
              <a:latin typeface="Courier New" pitchFamily="49" charset="0"/>
              <a:cs typeface="+mn-cs"/>
            </a:endParaRP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BEGIN</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  v := 1;</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  Call </a:t>
            </a:r>
            <a:r>
              <a:rPr lang="en-US" sz="1400" b="1" kern="0" dirty="0" err="1">
                <a:latin typeface="Courier New" pitchFamily="49" charset="0"/>
                <a:cs typeface="+mn-cs"/>
              </a:rPr>
              <a:t>WriteI</a:t>
            </a:r>
            <a:r>
              <a:rPr lang="en-US" sz="1400" b="1" kern="0" dirty="0">
                <a:latin typeface="Courier New" pitchFamily="49" charset="0"/>
                <a:cs typeface="+mn-cs"/>
              </a:rPr>
              <a:t> (f(v));</a:t>
            </a:r>
          </a:p>
          <a:p>
            <a:pPr marL="342900" indent="-342900" eaLnBrk="1" hangingPunct="1">
              <a:lnSpc>
                <a:spcPct val="80000"/>
              </a:lnSpc>
              <a:spcBef>
                <a:spcPct val="20000"/>
              </a:spcBef>
              <a:buClr>
                <a:schemeClr val="bg2"/>
              </a:buClr>
              <a:buSzPct val="70000"/>
              <a:buFont typeface="Wingdings" pitchFamily="2" charset="2"/>
              <a:buNone/>
              <a:defRPr/>
            </a:pPr>
            <a:r>
              <a:rPr lang="en-US" sz="1400" b="1" kern="0" dirty="0">
                <a:latin typeface="Courier New" pitchFamily="49" charset="0"/>
                <a:cs typeface="+mn-cs"/>
              </a:rPr>
              <a:t>END.</a:t>
            </a:r>
            <a:endParaRPr lang="vi-VN" sz="1400" kern="0" dirty="0">
              <a:latin typeface="Courier New" pitchFamily="49" charset="0"/>
              <a:cs typeface="+mn-cs"/>
            </a:endParaRPr>
          </a:p>
        </p:txBody>
      </p:sp>
      <p:sp>
        <p:nvSpPr>
          <p:cNvPr id="7" name="Rounded Rectangle 6">
            <a:extLst>
              <a:ext uri="{FF2B5EF4-FFF2-40B4-BE49-F238E27FC236}">
                <a16:creationId xmlns:a16="http://schemas.microsoft.com/office/drawing/2014/main" id="{73957E7B-8FED-42DA-A064-7A4C174B8D40}"/>
              </a:ext>
            </a:extLst>
          </p:cNvPr>
          <p:cNvSpPr/>
          <p:nvPr/>
        </p:nvSpPr>
        <p:spPr>
          <a:xfrm>
            <a:off x="4143375" y="2928938"/>
            <a:ext cx="1285875" cy="2857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dirty="0" err="1">
                <a:solidFill>
                  <a:schemeClr val="tx1"/>
                </a:solidFill>
              </a:rPr>
              <a:t>test:PRG</a:t>
            </a:r>
            <a:endParaRPr lang="en-US" sz="1200" dirty="0">
              <a:solidFill>
                <a:schemeClr val="tx1"/>
              </a:solidFill>
            </a:endParaRPr>
          </a:p>
        </p:txBody>
      </p:sp>
      <p:sp>
        <p:nvSpPr>
          <p:cNvPr id="9" name="Rounded Rectangle 8">
            <a:extLst>
              <a:ext uri="{FF2B5EF4-FFF2-40B4-BE49-F238E27FC236}">
                <a16:creationId xmlns:a16="http://schemas.microsoft.com/office/drawing/2014/main" id="{A1EC6740-FB9D-46F1-AB22-081E10CD8A99}"/>
              </a:ext>
            </a:extLst>
          </p:cNvPr>
          <p:cNvSpPr/>
          <p:nvPr/>
        </p:nvSpPr>
        <p:spPr>
          <a:xfrm>
            <a:off x="4572000" y="3357563"/>
            <a:ext cx="1357313" cy="2857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dirty="0">
                <a:solidFill>
                  <a:schemeClr val="tx1"/>
                </a:solidFill>
              </a:rPr>
              <a:t>c: CST = 100</a:t>
            </a:r>
          </a:p>
        </p:txBody>
      </p:sp>
      <p:sp>
        <p:nvSpPr>
          <p:cNvPr id="10" name="Rounded Rectangle 9">
            <a:extLst>
              <a:ext uri="{FF2B5EF4-FFF2-40B4-BE49-F238E27FC236}">
                <a16:creationId xmlns:a16="http://schemas.microsoft.com/office/drawing/2014/main" id="{062D6A10-E299-4E60-A1E7-92EEFD909CA4}"/>
              </a:ext>
            </a:extLst>
          </p:cNvPr>
          <p:cNvSpPr/>
          <p:nvPr/>
        </p:nvSpPr>
        <p:spPr>
          <a:xfrm>
            <a:off x="4572000" y="3786188"/>
            <a:ext cx="1357313" cy="2857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dirty="0">
                <a:solidFill>
                  <a:schemeClr val="tx1"/>
                </a:solidFill>
              </a:rPr>
              <a:t>t : TY = INT</a:t>
            </a:r>
          </a:p>
        </p:txBody>
      </p:sp>
      <p:sp>
        <p:nvSpPr>
          <p:cNvPr id="11" name="Rounded Rectangle 10">
            <a:extLst>
              <a:ext uri="{FF2B5EF4-FFF2-40B4-BE49-F238E27FC236}">
                <a16:creationId xmlns:a16="http://schemas.microsoft.com/office/drawing/2014/main" id="{E440F7D3-65E6-461F-B425-DBDBA9A0DC69}"/>
              </a:ext>
            </a:extLst>
          </p:cNvPr>
          <p:cNvSpPr/>
          <p:nvPr/>
        </p:nvSpPr>
        <p:spPr>
          <a:xfrm>
            <a:off x="4572000" y="4214813"/>
            <a:ext cx="1357313" cy="2857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dirty="0">
                <a:solidFill>
                  <a:schemeClr val="tx1"/>
                </a:solidFill>
              </a:rPr>
              <a:t>v: VAR : INT</a:t>
            </a:r>
          </a:p>
        </p:txBody>
      </p:sp>
      <p:sp>
        <p:nvSpPr>
          <p:cNvPr id="12" name="Rounded Rectangle 11">
            <a:extLst>
              <a:ext uri="{FF2B5EF4-FFF2-40B4-BE49-F238E27FC236}">
                <a16:creationId xmlns:a16="http://schemas.microsoft.com/office/drawing/2014/main" id="{0884C645-CD29-4B04-9E4C-8E339FC8064B}"/>
              </a:ext>
            </a:extLst>
          </p:cNvPr>
          <p:cNvSpPr/>
          <p:nvPr/>
        </p:nvSpPr>
        <p:spPr>
          <a:xfrm>
            <a:off x="4572000" y="4643438"/>
            <a:ext cx="1643063" cy="35718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dirty="0">
                <a:solidFill>
                  <a:schemeClr val="tx1"/>
                </a:solidFill>
              </a:rPr>
              <a:t>f : FN: INT </a:t>
            </a:r>
            <a:r>
              <a:rPr lang="en-US" sz="1200" dirty="0">
                <a:solidFill>
                  <a:schemeClr val="tx1"/>
                </a:solidFill>
                <a:sym typeface="Symbol"/>
              </a:rPr>
              <a:t> INT</a:t>
            </a:r>
            <a:endParaRPr lang="en-US" sz="1200" dirty="0">
              <a:solidFill>
                <a:schemeClr val="tx1"/>
              </a:solidFill>
            </a:endParaRPr>
          </a:p>
          <a:p>
            <a:pPr algn="ctr" eaLnBrk="1" hangingPunct="1">
              <a:defRPr/>
            </a:pPr>
            <a:endParaRPr lang="en-US" sz="1200" dirty="0">
              <a:solidFill>
                <a:schemeClr val="tx1"/>
              </a:solidFill>
            </a:endParaRPr>
          </a:p>
        </p:txBody>
      </p:sp>
      <p:sp>
        <p:nvSpPr>
          <p:cNvPr id="13" name="Rounded Rectangle 12">
            <a:extLst>
              <a:ext uri="{FF2B5EF4-FFF2-40B4-BE49-F238E27FC236}">
                <a16:creationId xmlns:a16="http://schemas.microsoft.com/office/drawing/2014/main" id="{04F8E251-A1A0-47C3-938A-40D690AFEBCF}"/>
              </a:ext>
            </a:extLst>
          </p:cNvPr>
          <p:cNvSpPr/>
          <p:nvPr/>
        </p:nvSpPr>
        <p:spPr>
          <a:xfrm>
            <a:off x="5072063" y="5143500"/>
            <a:ext cx="1357312" cy="2857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dirty="0">
                <a:solidFill>
                  <a:schemeClr val="tx1"/>
                </a:solidFill>
              </a:rPr>
              <a:t>x :  PAR : INT</a:t>
            </a:r>
          </a:p>
        </p:txBody>
      </p:sp>
      <p:sp>
        <p:nvSpPr>
          <p:cNvPr id="14" name="Rounded Rectangle 13">
            <a:extLst>
              <a:ext uri="{FF2B5EF4-FFF2-40B4-BE49-F238E27FC236}">
                <a16:creationId xmlns:a16="http://schemas.microsoft.com/office/drawing/2014/main" id="{496D8A40-C481-445E-AF3D-F737A01A7CB2}"/>
              </a:ext>
            </a:extLst>
          </p:cNvPr>
          <p:cNvSpPr/>
          <p:nvPr/>
        </p:nvSpPr>
        <p:spPr>
          <a:xfrm>
            <a:off x="5072063" y="5572125"/>
            <a:ext cx="1357312" cy="2857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dirty="0">
                <a:solidFill>
                  <a:schemeClr val="tx1"/>
                </a:solidFill>
              </a:rPr>
              <a:t>y :  VAR : INT</a:t>
            </a:r>
          </a:p>
        </p:txBody>
      </p:sp>
      <p:cxnSp>
        <p:nvCxnSpPr>
          <p:cNvPr id="18" name="Straight Connector 17">
            <a:extLst>
              <a:ext uri="{FF2B5EF4-FFF2-40B4-BE49-F238E27FC236}">
                <a16:creationId xmlns:a16="http://schemas.microsoft.com/office/drawing/2014/main" id="{0250C838-CC80-4C7B-A014-219C2F789FC8}"/>
              </a:ext>
            </a:extLst>
          </p:cNvPr>
          <p:cNvCxnSpPr/>
          <p:nvPr/>
        </p:nvCxnSpPr>
        <p:spPr>
          <a:xfrm rot="5400000">
            <a:off x="3463132" y="4036219"/>
            <a:ext cx="1644650" cy="1587"/>
          </a:xfrm>
          <a:prstGeom prst="line">
            <a:avLst/>
          </a:prstGeom>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3A2E4BB-11FC-47F0-A128-03434B28863F}"/>
              </a:ext>
            </a:extLst>
          </p:cNvPr>
          <p:cNvCxnSpPr>
            <a:endCxn id="9" idx="1"/>
          </p:cNvCxnSpPr>
          <p:nvPr/>
        </p:nvCxnSpPr>
        <p:spPr>
          <a:xfrm>
            <a:off x="4286250" y="3500438"/>
            <a:ext cx="28575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B68E95-A5E8-48D7-9DAE-3F73BF875816}"/>
              </a:ext>
            </a:extLst>
          </p:cNvPr>
          <p:cNvCxnSpPr/>
          <p:nvPr/>
        </p:nvCxnSpPr>
        <p:spPr>
          <a:xfrm>
            <a:off x="4286250" y="3929063"/>
            <a:ext cx="28575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B57001-378A-465E-B9D8-EB34BEABA027}"/>
              </a:ext>
            </a:extLst>
          </p:cNvPr>
          <p:cNvCxnSpPr/>
          <p:nvPr/>
        </p:nvCxnSpPr>
        <p:spPr>
          <a:xfrm>
            <a:off x="4286250" y="4357688"/>
            <a:ext cx="28575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ACF600-FB4C-4A0A-A20A-3FD2012065E7}"/>
              </a:ext>
            </a:extLst>
          </p:cNvPr>
          <p:cNvCxnSpPr/>
          <p:nvPr/>
        </p:nvCxnSpPr>
        <p:spPr>
          <a:xfrm>
            <a:off x="4286250" y="4857750"/>
            <a:ext cx="28575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A1515A-9295-4B96-905B-2F4F147C8D5B}"/>
              </a:ext>
            </a:extLst>
          </p:cNvPr>
          <p:cNvCxnSpPr/>
          <p:nvPr/>
        </p:nvCxnSpPr>
        <p:spPr>
          <a:xfrm rot="5400000">
            <a:off x="4429919" y="5358607"/>
            <a:ext cx="714375"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B2F758-12D4-4C2B-9543-1BBDB17B1445}"/>
              </a:ext>
            </a:extLst>
          </p:cNvPr>
          <p:cNvCxnSpPr/>
          <p:nvPr/>
        </p:nvCxnSpPr>
        <p:spPr>
          <a:xfrm>
            <a:off x="4786313" y="5286375"/>
            <a:ext cx="28575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61A94A-7DE0-4F43-9CEB-5D580E372766}"/>
              </a:ext>
            </a:extLst>
          </p:cNvPr>
          <p:cNvCxnSpPr/>
          <p:nvPr/>
        </p:nvCxnSpPr>
        <p:spPr>
          <a:xfrm>
            <a:off x="4786313" y="5715000"/>
            <a:ext cx="28575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5">
            <a:extLst>
              <a:ext uri="{FF2B5EF4-FFF2-40B4-BE49-F238E27FC236}">
                <a16:creationId xmlns:a16="http://schemas.microsoft.com/office/drawing/2014/main" id="{48DDA633-69F7-40F7-A7F3-DC840E5718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705B3535-8DA1-44A2-950B-D2D3FFBCB6B1}" type="slidenum">
              <a:rPr lang="vi-VN" altLang="en-US" sz="1400"/>
              <a:pPr>
                <a:spcBef>
                  <a:spcPct val="0"/>
                </a:spcBef>
                <a:buClrTx/>
                <a:buSzTx/>
                <a:buFontTx/>
                <a:buNone/>
              </a:pPr>
              <a:t>7</a:t>
            </a:fld>
            <a:endParaRPr lang="vi-VN" altLang="en-US" sz="1400"/>
          </a:p>
        </p:txBody>
      </p:sp>
      <p:sp>
        <p:nvSpPr>
          <p:cNvPr id="11268" name="Rectangle 2">
            <a:extLst>
              <a:ext uri="{FF2B5EF4-FFF2-40B4-BE49-F238E27FC236}">
                <a16:creationId xmlns:a16="http://schemas.microsoft.com/office/drawing/2014/main" id="{AD04DD1D-5B33-47B0-B271-5AB096BC99DB}"/>
              </a:ext>
            </a:extLst>
          </p:cNvPr>
          <p:cNvSpPr>
            <a:spLocks noGrp="1" noChangeArrowheads="1"/>
          </p:cNvSpPr>
          <p:nvPr>
            <p:ph type="title"/>
          </p:nvPr>
        </p:nvSpPr>
        <p:spPr/>
        <p:txBody>
          <a:bodyPr/>
          <a:lstStyle/>
          <a:p>
            <a:pPr eaLnBrk="1" hangingPunct="1"/>
            <a:r>
              <a:rPr lang="en-US" altLang="en-US"/>
              <a:t>Symbol table implementation</a:t>
            </a:r>
            <a:endParaRPr lang="vi-VN" altLang="en-US"/>
          </a:p>
        </p:txBody>
      </p:sp>
      <p:sp>
        <p:nvSpPr>
          <p:cNvPr id="8" name="Rectangle 3">
            <a:extLst>
              <a:ext uri="{FF2B5EF4-FFF2-40B4-BE49-F238E27FC236}">
                <a16:creationId xmlns:a16="http://schemas.microsoft.com/office/drawing/2014/main" id="{7ADC2CEE-FE55-47C8-BFD0-5D4FF9977E3A}"/>
              </a:ext>
            </a:extLst>
          </p:cNvPr>
          <p:cNvSpPr txBox="1">
            <a:spLocks noChangeArrowheads="1"/>
          </p:cNvSpPr>
          <p:nvPr/>
        </p:nvSpPr>
        <p:spPr bwMode="auto">
          <a:xfrm>
            <a:off x="785813" y="1393031"/>
            <a:ext cx="7696200" cy="941388"/>
          </a:xfrm>
          <a:prstGeom prst="rect">
            <a:avLst/>
          </a:prstGeom>
          <a:noFill/>
          <a:ln w="9525">
            <a:noFill/>
            <a:miter lim="800000"/>
            <a:headEnd/>
            <a:tailEnd/>
          </a:ln>
          <a:effectLst/>
        </p:spPr>
        <p:txBody>
          <a:bodyPr/>
          <a:lstStyle/>
          <a:p>
            <a:pPr marL="342900" indent="-342900" eaLnBrk="1" hangingPunct="1">
              <a:spcBef>
                <a:spcPct val="20000"/>
              </a:spcBef>
              <a:buClr>
                <a:schemeClr val="bg2"/>
              </a:buClr>
              <a:buSzPct val="70000"/>
              <a:buFont typeface="Wingdings" pitchFamily="2" charset="2"/>
              <a:buChar char="l"/>
              <a:defRPr/>
            </a:pPr>
            <a:r>
              <a:rPr lang="en-US" sz="2700" kern="0" dirty="0">
                <a:latin typeface="+mn-lt"/>
                <a:cs typeface="+mn-cs"/>
              </a:rPr>
              <a:t>Elements of the symbol table</a:t>
            </a:r>
          </a:p>
        </p:txBody>
      </p:sp>
      <p:sp>
        <p:nvSpPr>
          <p:cNvPr id="11270" name="Text Box 4">
            <a:extLst>
              <a:ext uri="{FF2B5EF4-FFF2-40B4-BE49-F238E27FC236}">
                <a16:creationId xmlns:a16="http://schemas.microsoft.com/office/drawing/2014/main" id="{A4264D96-5860-428A-B850-C3370F921213}"/>
              </a:ext>
            </a:extLst>
          </p:cNvPr>
          <p:cNvSpPr txBox="1">
            <a:spLocks noChangeArrowheads="1"/>
          </p:cNvSpPr>
          <p:nvPr/>
        </p:nvSpPr>
        <p:spPr bwMode="auto">
          <a:xfrm>
            <a:off x="4419600" y="2514600"/>
            <a:ext cx="4495800"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41313" defTabSz="457200">
              <a:spcBef>
                <a:spcPct val="20000"/>
              </a:spcBef>
              <a:buClr>
                <a:schemeClr val="bg2"/>
              </a:buClr>
              <a:buSzPct val="70000"/>
              <a:buFont typeface="Wingdings" panose="05000000000000000000" pitchFamily="2" charset="2"/>
              <a:buChar char="l"/>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1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lr>
                <a:schemeClr val="accent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6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lr>
                <a:schemeClr val="tx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2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lr>
                <a:schemeClr val="tx2"/>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C00000"/>
                </a:solidFill>
                <a:latin typeface="Courier New" panose="02070309020205020404" pitchFamily="49" charset="0"/>
              </a:rPr>
              <a:t>// Scope of a block</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struct Scope_ {</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a:t>
            </a:r>
            <a:r>
              <a:rPr lang="en-US" altLang="en-US" sz="1400" b="1" dirty="0">
                <a:solidFill>
                  <a:srgbClr val="C00000"/>
                </a:solidFill>
                <a:latin typeface="Courier New" panose="02070309020205020404" pitchFamily="49" charset="0"/>
              </a:rPr>
              <a:t>// List of block’s objects</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a:t>
            </a:r>
            <a:r>
              <a:rPr lang="en-US" altLang="en-US" sz="1400" b="1" dirty="0" err="1">
                <a:solidFill>
                  <a:srgbClr val="000000"/>
                </a:solidFill>
                <a:latin typeface="Courier New" panose="02070309020205020404" pitchFamily="49" charset="0"/>
              </a:rPr>
              <a:t>ObjectNode</a:t>
            </a:r>
            <a:r>
              <a:rPr lang="en-US" altLang="en-US" sz="1400" b="1" dirty="0">
                <a:solidFill>
                  <a:srgbClr val="000000"/>
                </a:solidFill>
                <a:latin typeface="Courier New" panose="02070309020205020404" pitchFamily="49" charset="0"/>
              </a:rPr>
              <a:t> *</a:t>
            </a:r>
            <a:r>
              <a:rPr lang="en-US" altLang="en-US" sz="1400" b="1" dirty="0" err="1">
                <a:solidFill>
                  <a:srgbClr val="000000"/>
                </a:solidFill>
                <a:latin typeface="Courier New" panose="02070309020205020404" pitchFamily="49" charset="0"/>
              </a:rPr>
              <a:t>objList</a:t>
            </a:r>
            <a:r>
              <a:rPr lang="en-US" altLang="en-US" sz="14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C00000"/>
                </a:solidFill>
                <a:latin typeface="Courier New" panose="02070309020205020404" pitchFamily="49" charset="0"/>
              </a:rPr>
              <a:t>  // Function, procedure or program that </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C00000"/>
                </a:solidFill>
                <a:latin typeface="Courier New" panose="02070309020205020404" pitchFamily="49" charset="0"/>
              </a:rPr>
              <a:t>  //block belongs to</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Object *owner;</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a:t>
            </a:r>
            <a:r>
              <a:rPr lang="en-US" altLang="en-US" sz="1400" b="1" dirty="0">
                <a:solidFill>
                  <a:srgbClr val="C00000"/>
                </a:solidFill>
                <a:latin typeface="Courier New" panose="02070309020205020404" pitchFamily="49" charset="0"/>
              </a:rPr>
              <a:t>// Outer scope</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struct Scope_ *outer;</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a:t>
            </a:r>
          </a:p>
        </p:txBody>
      </p:sp>
      <p:sp>
        <p:nvSpPr>
          <p:cNvPr id="11271" name="Text Box 6">
            <a:extLst>
              <a:ext uri="{FF2B5EF4-FFF2-40B4-BE49-F238E27FC236}">
                <a16:creationId xmlns:a16="http://schemas.microsoft.com/office/drawing/2014/main" id="{FB0115EF-7D64-41A7-8D0B-674DE70813BA}"/>
              </a:ext>
            </a:extLst>
          </p:cNvPr>
          <p:cNvSpPr txBox="1">
            <a:spLocks noChangeArrowheads="1"/>
          </p:cNvSpPr>
          <p:nvPr/>
        </p:nvSpPr>
        <p:spPr bwMode="auto">
          <a:xfrm>
            <a:off x="785813" y="2514600"/>
            <a:ext cx="3709987"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41313" defTabSz="457200">
              <a:spcBef>
                <a:spcPct val="20000"/>
              </a:spcBef>
              <a:buClr>
                <a:schemeClr val="bg2"/>
              </a:buClr>
              <a:buSzPct val="70000"/>
              <a:buFont typeface="Wingdings" panose="05000000000000000000" pitchFamily="2" charset="2"/>
              <a:buChar char="l"/>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1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lr>
                <a:schemeClr val="accent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6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lr>
                <a:schemeClr val="tx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2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lr>
                <a:schemeClr val="tx2"/>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C00000"/>
                </a:solidFill>
                <a:latin typeface="Courier New" panose="02070309020205020404" pitchFamily="49" charset="0"/>
              </a:rPr>
              <a:t>// symbol table</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struct </a:t>
            </a:r>
            <a:r>
              <a:rPr lang="en-US" altLang="en-US" sz="1400" b="1" dirty="0" err="1">
                <a:solidFill>
                  <a:srgbClr val="000000"/>
                </a:solidFill>
                <a:latin typeface="Courier New" panose="02070309020205020404" pitchFamily="49" charset="0"/>
              </a:rPr>
              <a:t>SymTab</a:t>
            </a:r>
            <a:r>
              <a:rPr lang="en-US" altLang="en-US" sz="1400" b="1" dirty="0">
                <a:solidFill>
                  <a:srgbClr val="000000"/>
                </a:solidFill>
                <a:latin typeface="Courier New" panose="02070309020205020404" pitchFamily="49" charset="0"/>
              </a:rPr>
              <a:t>_ {</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a:t>
            </a:r>
            <a:r>
              <a:rPr lang="en-US" altLang="en-US" sz="1400" b="1" dirty="0">
                <a:solidFill>
                  <a:srgbClr val="C00000"/>
                </a:solidFill>
                <a:latin typeface="Courier New" panose="02070309020205020404" pitchFamily="49" charset="0"/>
              </a:rPr>
              <a:t>// main program</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Object* program;</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C00000"/>
                </a:solidFill>
                <a:latin typeface="Courier New" panose="02070309020205020404" pitchFamily="49" charset="0"/>
              </a:rPr>
              <a:t>  // current scope</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Scope* </a:t>
            </a:r>
            <a:r>
              <a:rPr lang="en-US" altLang="en-US" sz="1400" b="1" dirty="0" err="1">
                <a:solidFill>
                  <a:srgbClr val="000000"/>
                </a:solidFill>
                <a:latin typeface="Courier New" panose="02070309020205020404" pitchFamily="49" charset="0"/>
              </a:rPr>
              <a:t>currentScope</a:t>
            </a:r>
            <a:r>
              <a:rPr lang="en-US" altLang="en-US" sz="14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endParaRPr lang="en-US" altLang="en-US" sz="14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a:t>
            </a:r>
            <a:r>
              <a:rPr lang="en-US" altLang="en-US" sz="1400" b="1" dirty="0">
                <a:solidFill>
                  <a:srgbClr val="C00000"/>
                </a:solidFill>
                <a:latin typeface="Courier New" panose="02070309020205020404" pitchFamily="49" charset="0"/>
              </a:rPr>
              <a:t>// Global objects such as</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C00000"/>
                </a:solidFill>
                <a:latin typeface="Courier New" panose="02070309020205020404" pitchFamily="49" charset="0"/>
              </a:rPr>
              <a:t>  // WRITEI, WRITEC, WRITELN</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C00000"/>
                </a:solidFill>
                <a:latin typeface="Courier New" panose="02070309020205020404" pitchFamily="49" charset="0"/>
              </a:rPr>
              <a:t>  // READI, READC</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  </a:t>
            </a:r>
            <a:r>
              <a:rPr lang="en-US" altLang="en-US" sz="1400" b="1" dirty="0" err="1">
                <a:solidFill>
                  <a:srgbClr val="000000"/>
                </a:solidFill>
                <a:latin typeface="Courier New" panose="02070309020205020404" pitchFamily="49" charset="0"/>
              </a:rPr>
              <a:t>ObjectNode</a:t>
            </a:r>
            <a:r>
              <a:rPr lang="en-US" altLang="en-US" sz="1400" b="1" dirty="0">
                <a:solidFill>
                  <a:srgbClr val="000000"/>
                </a:solidFill>
                <a:latin typeface="Courier New" panose="02070309020205020404" pitchFamily="49" charset="0"/>
              </a:rPr>
              <a:t> *</a:t>
            </a:r>
            <a:r>
              <a:rPr lang="en-US" altLang="en-US" sz="1400" b="1" dirty="0" err="1">
                <a:solidFill>
                  <a:srgbClr val="000000"/>
                </a:solidFill>
                <a:latin typeface="Courier New" panose="02070309020205020404" pitchFamily="49" charset="0"/>
              </a:rPr>
              <a:t>globalObjectList</a:t>
            </a:r>
            <a:r>
              <a:rPr lang="en-US" altLang="en-US" sz="14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400" b="1" dirty="0">
                <a:solidFill>
                  <a:srgbClr val="000000"/>
                </a:solidFill>
                <a:latin typeface="Courier New" panose="02070309020205020404" pitchFamily="49" charset="0"/>
              </a:rPr>
              <a:t>};</a:t>
            </a:r>
          </a:p>
        </p:txBody>
      </p:sp>
    </p:spTree>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5">
            <a:extLst>
              <a:ext uri="{FF2B5EF4-FFF2-40B4-BE49-F238E27FC236}">
                <a16:creationId xmlns:a16="http://schemas.microsoft.com/office/drawing/2014/main" id="{7B41326B-C130-4BE3-A730-453E37D068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92665609-0102-479A-9B6D-918A14596ADA}" type="slidenum">
              <a:rPr lang="vi-VN" altLang="en-US" sz="1400"/>
              <a:pPr>
                <a:spcBef>
                  <a:spcPct val="0"/>
                </a:spcBef>
                <a:buClrTx/>
                <a:buSzTx/>
                <a:buFontTx/>
                <a:buNone/>
              </a:pPr>
              <a:t>8</a:t>
            </a:fld>
            <a:endParaRPr lang="vi-VN" altLang="en-US" sz="1400"/>
          </a:p>
        </p:txBody>
      </p:sp>
      <p:sp>
        <p:nvSpPr>
          <p:cNvPr id="12292" name="Rectangle 2">
            <a:extLst>
              <a:ext uri="{FF2B5EF4-FFF2-40B4-BE49-F238E27FC236}">
                <a16:creationId xmlns:a16="http://schemas.microsoft.com/office/drawing/2014/main" id="{BACEDD5A-109D-4C12-BCA0-3D53FE7F26C3}"/>
              </a:ext>
            </a:extLst>
          </p:cNvPr>
          <p:cNvSpPr>
            <a:spLocks noGrp="1" noChangeArrowheads="1"/>
          </p:cNvSpPr>
          <p:nvPr>
            <p:ph type="title"/>
          </p:nvPr>
        </p:nvSpPr>
        <p:spPr/>
        <p:txBody>
          <a:bodyPr/>
          <a:lstStyle/>
          <a:p>
            <a:pPr eaLnBrk="1" hangingPunct="1"/>
            <a:r>
              <a:rPr lang="en-US" altLang="en-US"/>
              <a:t>Symbol table implementation</a:t>
            </a:r>
            <a:endParaRPr lang="vi-VN" altLang="en-US"/>
          </a:p>
        </p:txBody>
      </p:sp>
      <p:sp>
        <p:nvSpPr>
          <p:cNvPr id="12293" name="Rectangle 3">
            <a:extLst>
              <a:ext uri="{FF2B5EF4-FFF2-40B4-BE49-F238E27FC236}">
                <a16:creationId xmlns:a16="http://schemas.microsoft.com/office/drawing/2014/main" id="{BC9C75C8-ECAA-4FCD-96D7-430778717D87}"/>
              </a:ext>
            </a:extLst>
          </p:cNvPr>
          <p:cNvSpPr txBox="1">
            <a:spLocks noChangeArrowheads="1"/>
          </p:cNvSpPr>
          <p:nvPr/>
        </p:nvSpPr>
        <p:spPr bwMode="auto">
          <a:xfrm>
            <a:off x="611560" y="1448426"/>
            <a:ext cx="7696200"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150000"/>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tx1"/>
              </a:buClr>
              <a:buSzPct val="150000"/>
              <a:buChar char="•"/>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15000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ts val="675"/>
              </a:spcBef>
              <a:buClr>
                <a:srgbClr val="CCCC99"/>
              </a:buClr>
              <a:buFont typeface="Wingdings" panose="05000000000000000000" pitchFamily="2" charset="2"/>
              <a:buChar char=""/>
            </a:pPr>
            <a:r>
              <a:rPr lang="en-US" altLang="en-US" sz="2400">
                <a:solidFill>
                  <a:srgbClr val="000000"/>
                </a:solidFill>
              </a:rPr>
              <a:t>Symbol table has </a:t>
            </a:r>
            <a:r>
              <a:rPr lang="en-US" altLang="en-US" sz="2400">
                <a:solidFill>
                  <a:srgbClr val="000000"/>
                </a:solidFill>
                <a:latin typeface="Courier New" panose="02070309020205020404" pitchFamily="49" charset="0"/>
                <a:cs typeface="Courier New" panose="02070309020205020404" pitchFamily="49" charset="0"/>
              </a:rPr>
              <a:t>currentScope </a:t>
            </a:r>
            <a:r>
              <a:rPr lang="en-US" altLang="en-US" sz="2400">
                <a:solidFill>
                  <a:srgbClr val="000000"/>
                </a:solidFill>
                <a:cs typeface="Courier New" panose="02070309020205020404" pitchFamily="49" charset="0"/>
              </a:rPr>
              <a:t>tell current block</a:t>
            </a:r>
            <a:endParaRPr lang="en-US" altLang="en-US" sz="2400">
              <a:solidFill>
                <a:srgbClr val="000000"/>
              </a:solidFill>
              <a:latin typeface="Courier New" panose="02070309020205020404" pitchFamily="49" charset="0"/>
              <a:cs typeface="Courier New" panose="02070309020205020404" pitchFamily="49" charset="0"/>
            </a:endParaRPr>
          </a:p>
          <a:p>
            <a:pPr eaLnBrk="1" hangingPunct="1">
              <a:spcBef>
                <a:spcPts val="675"/>
              </a:spcBef>
              <a:buClr>
                <a:srgbClr val="CCCC99"/>
              </a:buClr>
              <a:buFont typeface="Wingdings" panose="05000000000000000000" pitchFamily="2" charset="2"/>
              <a:buChar char=""/>
            </a:pPr>
            <a:r>
              <a:rPr lang="en-US" altLang="en-US" sz="2400">
                <a:solidFill>
                  <a:srgbClr val="000000"/>
                </a:solidFill>
              </a:rPr>
              <a:t>Update </a:t>
            </a:r>
            <a:r>
              <a:rPr lang="en-US" altLang="en-US" sz="2400">
                <a:solidFill>
                  <a:srgbClr val="000000"/>
                </a:solidFill>
                <a:latin typeface="Courier New" panose="02070309020205020404" pitchFamily="49" charset="0"/>
              </a:rPr>
              <a:t>currentScope </a:t>
            </a:r>
            <a:r>
              <a:rPr lang="en-US" altLang="en-US" sz="2400">
                <a:solidFill>
                  <a:srgbClr val="000000"/>
                </a:solidFill>
              </a:rPr>
              <a:t>whenever beginning parsing a procedure/function</a:t>
            </a:r>
            <a:endParaRPr lang="en-US" altLang="en-US" sz="2400">
              <a:solidFill>
                <a:srgbClr val="000000"/>
              </a:solidFill>
              <a:latin typeface="Courier New" panose="02070309020205020404" pitchFamily="49" charset="0"/>
              <a:cs typeface="Courier New" panose="02070309020205020404" pitchFamily="49" charset="0"/>
            </a:endParaRPr>
          </a:p>
          <a:p>
            <a:pPr eaLnBrk="1" hangingPunct="1">
              <a:spcBef>
                <a:spcPts val="675"/>
              </a:spcBef>
              <a:buClr>
                <a:srgbClr val="CCCC99"/>
              </a:buClr>
              <a:buFont typeface="Arial" panose="020B0604020202020204" pitchFamily="34" charset="0"/>
              <a:buNone/>
            </a:pPr>
            <a:r>
              <a:rPr lang="en-US" altLang="en-US" sz="2400">
                <a:solidFill>
                  <a:srgbClr val="000000"/>
                </a:solidFill>
                <a:latin typeface="Courier New" panose="02070309020205020404" pitchFamily="49" charset="0"/>
                <a:cs typeface="Courier New" panose="02070309020205020404" pitchFamily="49" charset="0"/>
              </a:rPr>
              <a:t>	void enterBlock(Scope* scope);</a:t>
            </a:r>
          </a:p>
          <a:p>
            <a:pPr eaLnBrk="1" hangingPunct="1">
              <a:spcBef>
                <a:spcPts val="675"/>
              </a:spcBef>
              <a:buClr>
                <a:srgbClr val="CCCC99"/>
              </a:buClr>
              <a:buFont typeface="Wingdings" panose="05000000000000000000" pitchFamily="2" charset="2"/>
              <a:buChar char=""/>
            </a:pPr>
            <a:r>
              <a:rPr lang="en-US" altLang="en-US" sz="2400">
                <a:solidFill>
                  <a:srgbClr val="000000"/>
                </a:solidFill>
              </a:rPr>
              <a:t>Return </a:t>
            </a:r>
            <a:r>
              <a:rPr lang="en-US" altLang="en-US" sz="2400">
                <a:solidFill>
                  <a:srgbClr val="000000"/>
                </a:solidFill>
                <a:latin typeface="Courier New" panose="02070309020205020404" pitchFamily="49" charset="0"/>
              </a:rPr>
              <a:t>currentScope </a:t>
            </a:r>
            <a:r>
              <a:rPr lang="en-US" altLang="en-US" sz="2400">
                <a:solidFill>
                  <a:srgbClr val="000000"/>
                </a:solidFill>
              </a:rPr>
              <a:t>to outer block whener a procedure/function has been analysed</a:t>
            </a:r>
          </a:p>
          <a:p>
            <a:pPr eaLnBrk="1" hangingPunct="1">
              <a:spcBef>
                <a:spcPts val="675"/>
              </a:spcBef>
              <a:buClr>
                <a:srgbClr val="CCCC99"/>
              </a:buClr>
              <a:buFont typeface="Arial" panose="020B0604020202020204" pitchFamily="34" charset="0"/>
              <a:buNone/>
            </a:pPr>
            <a:r>
              <a:rPr lang="en-US" altLang="en-US" sz="2400">
                <a:solidFill>
                  <a:srgbClr val="000000"/>
                </a:solidFill>
                <a:latin typeface="Courier New" panose="02070309020205020404" pitchFamily="49" charset="0"/>
                <a:cs typeface="Courier New" panose="02070309020205020404" pitchFamily="49" charset="0"/>
              </a:rPr>
              <a:t>	void exitBlock(void);</a:t>
            </a:r>
          </a:p>
          <a:p>
            <a:pPr eaLnBrk="1" hangingPunct="1">
              <a:spcBef>
                <a:spcPts val="675"/>
              </a:spcBef>
              <a:buClr>
                <a:srgbClr val="CCCC99"/>
              </a:buClr>
              <a:buFont typeface="Wingdings" panose="05000000000000000000" pitchFamily="2" charset="2"/>
              <a:buChar char=""/>
            </a:pPr>
            <a:r>
              <a:rPr lang="en-US" altLang="en-US" sz="2400">
                <a:solidFill>
                  <a:srgbClr val="000000"/>
                </a:solidFill>
              </a:rPr>
              <a:t>Declare a new object in current block</a:t>
            </a:r>
          </a:p>
          <a:p>
            <a:pPr eaLnBrk="1" hangingPunct="1">
              <a:spcBef>
                <a:spcPts val="675"/>
              </a:spcBef>
              <a:buClr>
                <a:srgbClr val="CCCC99"/>
              </a:buClr>
              <a:buFont typeface="Arial" panose="020B0604020202020204" pitchFamily="34" charset="0"/>
              <a:buNone/>
            </a:pPr>
            <a:r>
              <a:rPr lang="en-US" altLang="en-US" sz="2400">
                <a:solidFill>
                  <a:srgbClr val="000000"/>
                </a:solidFill>
                <a:latin typeface="Courier New" panose="02070309020205020404" pitchFamily="49" charset="0"/>
                <a:cs typeface="Courier New" panose="02070309020205020404" pitchFamily="49" charset="0"/>
              </a:rPr>
              <a:t>	void declareObject(Object* obj);</a:t>
            </a:r>
          </a:p>
          <a:p>
            <a:pPr eaLnBrk="1" hangingPunct="1">
              <a:spcBef>
                <a:spcPts val="675"/>
              </a:spcBef>
              <a:buClr>
                <a:srgbClr val="CCCC99"/>
              </a:buClr>
              <a:buFont typeface="Arial" panose="020B0604020202020204" pitchFamily="34" charset="0"/>
              <a:buNone/>
            </a:pPr>
            <a:endParaRPr lang="en-US" altLang="en-US" sz="2400">
              <a:solidFill>
                <a:srgbClr val="000000"/>
              </a:solidFill>
              <a:latin typeface="Courier New" panose="02070309020205020404" pitchFamily="49" charset="0"/>
              <a:cs typeface="Courier New" panose="02070309020205020404" pitchFamily="49"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9E06850-4AB1-4197-A6AF-AD878A844A4F}"/>
              </a:ext>
            </a:extLst>
          </p:cNvPr>
          <p:cNvSpPr>
            <a:spLocks noGrp="1" noChangeArrowheads="1"/>
          </p:cNvSpPr>
          <p:nvPr>
            <p:ph type="title"/>
          </p:nvPr>
        </p:nvSpPr>
        <p:spPr/>
        <p:txBody>
          <a:bodyPr/>
          <a:lstStyle/>
          <a:p>
            <a:r>
              <a:rPr lang="en-US" altLang="en-US"/>
              <a:t>Constant and Type</a:t>
            </a:r>
          </a:p>
        </p:txBody>
      </p:sp>
      <p:sp>
        <p:nvSpPr>
          <p:cNvPr id="13315" name="Text Box 4">
            <a:extLst>
              <a:ext uri="{FF2B5EF4-FFF2-40B4-BE49-F238E27FC236}">
                <a16:creationId xmlns:a16="http://schemas.microsoft.com/office/drawing/2014/main" id="{A988727D-C8D5-4493-B3F3-F59CCFE3277C}"/>
              </a:ext>
            </a:extLst>
          </p:cNvPr>
          <p:cNvSpPr txBox="1">
            <a:spLocks noChangeArrowheads="1"/>
          </p:cNvSpPr>
          <p:nvPr/>
        </p:nvSpPr>
        <p:spPr bwMode="auto">
          <a:xfrm>
            <a:off x="4427984" y="1325075"/>
            <a:ext cx="4010025"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41313" defTabSz="457200">
              <a:spcBef>
                <a:spcPct val="20000"/>
              </a:spcBef>
              <a:buClr>
                <a:schemeClr val="bg2"/>
              </a:buClr>
              <a:buSzPct val="70000"/>
              <a:buFont typeface="Wingdings" panose="05000000000000000000" pitchFamily="2" charset="2"/>
              <a:buChar char="l"/>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1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lr>
                <a:schemeClr val="accent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6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lr>
                <a:schemeClr val="tx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2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lr>
                <a:schemeClr val="tx2"/>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C00000"/>
                </a:solidFill>
                <a:latin typeface="Courier New" panose="02070309020205020404" pitchFamily="49" charset="0"/>
              </a:rPr>
              <a:t>// Constant</a:t>
            </a:r>
          </a:p>
          <a:p>
            <a:pPr eaLnBrk="1" hangingPunct="1">
              <a:lnSpc>
                <a:spcPct val="80000"/>
              </a:lnSpc>
              <a:spcBef>
                <a:spcPts val="350"/>
              </a:spcBef>
              <a:buClr>
                <a:srgbClr val="CCCC99"/>
              </a:buClr>
              <a:buFont typeface="Courier New" panose="02070309020205020404" pitchFamily="49" charset="0"/>
              <a:buNone/>
            </a:pPr>
            <a:endParaRPr lang="en-US"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struct </a:t>
            </a:r>
            <a:r>
              <a:rPr lang="en-US" altLang="en-US" sz="1600" b="1" dirty="0" err="1">
                <a:solidFill>
                  <a:srgbClr val="000000"/>
                </a:solidFill>
                <a:latin typeface="Courier New" panose="02070309020205020404" pitchFamily="49" charset="0"/>
              </a:rPr>
              <a:t>ConstantValue</a:t>
            </a:r>
            <a:r>
              <a:rPr lang="en-US" altLang="en-US" sz="1600" b="1" dirty="0">
                <a:solidFill>
                  <a:srgbClr val="000000"/>
                </a:solidFill>
                <a:latin typeface="Courier New" panose="02070309020205020404" pitchFamily="49" charset="0"/>
              </a:rPr>
              <a:t>_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enum</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TypeClass</a:t>
            </a:r>
            <a:r>
              <a:rPr lang="en-US" altLang="en-US" sz="1600" b="1" dirty="0">
                <a:solidFill>
                  <a:srgbClr val="000000"/>
                </a:solidFill>
                <a:latin typeface="Courier New" panose="02070309020205020404" pitchFamily="49" charset="0"/>
              </a:rPr>
              <a:t> type;</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union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int </a:t>
            </a:r>
            <a:r>
              <a:rPr lang="en-US" altLang="en-US" sz="1600" b="1" dirty="0" err="1">
                <a:solidFill>
                  <a:srgbClr val="000000"/>
                </a:solidFill>
                <a:latin typeface="Courier New" panose="02070309020205020404" pitchFamily="49" charset="0"/>
              </a:rPr>
              <a:t>intValue</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char </a:t>
            </a:r>
            <a:r>
              <a:rPr lang="en-US" altLang="en-US" sz="1600" b="1" dirty="0" err="1">
                <a:solidFill>
                  <a:srgbClr val="000000"/>
                </a:solidFill>
                <a:latin typeface="Courier New" panose="02070309020205020404" pitchFamily="49" charset="0"/>
              </a:rPr>
              <a:t>charValue</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a:t>
            </a:r>
          </a:p>
        </p:txBody>
      </p:sp>
      <p:sp>
        <p:nvSpPr>
          <p:cNvPr id="13316" name="Text Box 6">
            <a:extLst>
              <a:ext uri="{FF2B5EF4-FFF2-40B4-BE49-F238E27FC236}">
                <a16:creationId xmlns:a16="http://schemas.microsoft.com/office/drawing/2014/main" id="{CA85874B-6CAB-4509-BCE7-3A313E84DC67}"/>
              </a:ext>
            </a:extLst>
          </p:cNvPr>
          <p:cNvSpPr txBox="1">
            <a:spLocks noChangeArrowheads="1"/>
          </p:cNvSpPr>
          <p:nvPr/>
        </p:nvSpPr>
        <p:spPr bwMode="auto">
          <a:xfrm>
            <a:off x="539552" y="1322387"/>
            <a:ext cx="3405187"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41313" defTabSz="457200">
              <a:spcBef>
                <a:spcPct val="20000"/>
              </a:spcBef>
              <a:buClr>
                <a:schemeClr val="bg2"/>
              </a:buClr>
              <a:buSzPct val="70000"/>
              <a:buFont typeface="Wingdings" panose="05000000000000000000" pitchFamily="2" charset="2"/>
              <a:buChar char="l"/>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1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Clr>
                <a:schemeClr val="accent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6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lr>
                <a:schemeClr val="tx1"/>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2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lr>
                <a:schemeClr val="tx2"/>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lr>
                <a:schemeClr val="folHlink"/>
              </a:buClr>
              <a:buSzPct val="15000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C00000"/>
                </a:solidFill>
                <a:latin typeface="Courier New" panose="02070309020205020404" pitchFamily="49" charset="0"/>
              </a:rPr>
              <a:t>// Type classification</a:t>
            </a:r>
          </a:p>
          <a:p>
            <a:pPr eaLnBrk="1" hangingPunct="1">
              <a:lnSpc>
                <a:spcPct val="80000"/>
              </a:lnSpc>
              <a:spcBef>
                <a:spcPts val="350"/>
              </a:spcBef>
              <a:buClr>
                <a:srgbClr val="CCCC99"/>
              </a:buClr>
              <a:buFont typeface="Courier New" panose="02070309020205020404" pitchFamily="49" charset="0"/>
              <a:buNone/>
            </a:pPr>
            <a:endParaRPr lang="en-US"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600" b="1" dirty="0" err="1">
                <a:solidFill>
                  <a:srgbClr val="000000"/>
                </a:solidFill>
                <a:latin typeface="Courier New" panose="02070309020205020404" pitchFamily="49" charset="0"/>
              </a:rPr>
              <a:t>enum</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TypeClass</a:t>
            </a:r>
            <a:r>
              <a:rPr lang="en-US" altLang="en-US" sz="1600" b="1" dirty="0">
                <a:solidFill>
                  <a:srgbClr val="000000"/>
                </a:solidFill>
                <a:latin typeface="Courier New" panose="02070309020205020404" pitchFamily="49" charset="0"/>
              </a:rPr>
              <a:t>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TP_INT,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TP_CHAR,</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TP_ARRAY</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endParaRPr lang="en-US"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struct Type_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enum</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TypeClass</a:t>
            </a: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typeClass</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 Use for type Array</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int </a:t>
            </a:r>
            <a:r>
              <a:rPr lang="en-US" altLang="en-US" sz="1600" b="1" dirty="0" err="1">
                <a:solidFill>
                  <a:srgbClr val="000000"/>
                </a:solidFill>
                <a:latin typeface="Courier New" panose="02070309020205020404" pitchFamily="49" charset="0"/>
              </a:rPr>
              <a:t>arraySize</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endParaRPr lang="en-US" altLang="en-US" sz="1600" b="1" dirty="0">
              <a:solidFill>
                <a:srgbClr val="000000"/>
              </a:solidFill>
              <a:latin typeface="Courier New" panose="02070309020205020404" pitchFamily="49" charset="0"/>
            </a:endParaRP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  struct Type_ *</a:t>
            </a:r>
            <a:r>
              <a:rPr lang="en-US" altLang="en-US" sz="1600" b="1" dirty="0" err="1">
                <a:solidFill>
                  <a:srgbClr val="000000"/>
                </a:solidFill>
                <a:latin typeface="Courier New" panose="02070309020205020404" pitchFamily="49" charset="0"/>
              </a:rPr>
              <a:t>elementType</a:t>
            </a: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r>
              <a:rPr lang="en-US" altLang="en-US" sz="1600" b="1" dirty="0">
                <a:solidFill>
                  <a:srgbClr val="000000"/>
                </a:solidFill>
                <a:latin typeface="Courier New" panose="02070309020205020404" pitchFamily="49" charset="0"/>
              </a:rPr>
              <a:t>};</a:t>
            </a:r>
          </a:p>
          <a:p>
            <a:pPr eaLnBrk="1" hangingPunct="1">
              <a:lnSpc>
                <a:spcPct val="80000"/>
              </a:lnSpc>
              <a:spcBef>
                <a:spcPts val="350"/>
              </a:spcBef>
              <a:buClr>
                <a:srgbClr val="CCCC99"/>
              </a:buClr>
              <a:buFont typeface="Courier New" panose="02070309020205020404" pitchFamily="49" charset="0"/>
              <a:buNone/>
            </a:pPr>
            <a:endParaRPr lang="en-US" altLang="en-US" sz="1600" b="1" dirty="0">
              <a:solidFill>
                <a:srgbClr val="000000"/>
              </a:solidFill>
              <a:latin typeface="Courier New" panose="02070309020205020404" pitchFamily="49" charset="0"/>
            </a:endParaRPr>
          </a:p>
        </p:txBody>
      </p:sp>
    </p:spTree>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HUST_PPT_template_2022_RED_16x9_56704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HUST_PPT_template_2022_RED_16x9_567042</Template>
  <TotalTime>5185</TotalTime>
  <Words>1151</Words>
  <Application>Microsoft Office PowerPoint</Application>
  <PresentationFormat>On-screen Show (4:3)</PresentationFormat>
  <Paragraphs>240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Courier New</vt:lpstr>
      <vt:lpstr>Lato</vt:lpstr>
      <vt:lpstr>Symbol</vt:lpstr>
      <vt:lpstr>Times New Roman</vt:lpstr>
      <vt:lpstr>Wingdings</vt:lpstr>
      <vt:lpstr>HUST_PPT_template_2022_RED_16x9_567042</vt:lpstr>
      <vt:lpstr>Experiment in  Compiler Construction Semantic Analysis 0 Symbol table</vt:lpstr>
      <vt:lpstr>Content</vt:lpstr>
      <vt:lpstr>What is semantic analysis?</vt:lpstr>
      <vt:lpstr>Tasks of a semantic analyzer</vt:lpstr>
      <vt:lpstr>Symbol table</vt:lpstr>
      <vt:lpstr>Symbol table</vt:lpstr>
      <vt:lpstr>Symbol table implementation</vt:lpstr>
      <vt:lpstr>Symbol table implementation</vt:lpstr>
      <vt:lpstr>Constant and Type</vt:lpstr>
      <vt:lpstr>Constant and Type</vt:lpstr>
      <vt:lpstr>Object</vt:lpstr>
      <vt:lpstr>Object – Object’s attributes</vt:lpstr>
      <vt:lpstr>Object – Object’s attributes</vt:lpstr>
      <vt:lpstr>Object</vt:lpstr>
      <vt:lpstr>Object</vt:lpstr>
      <vt:lpstr>Free the memory</vt:lpstr>
      <vt:lpstr>Debugging</vt:lpstr>
    </vt:vector>
  </TitlesOfParts>
  <Company>FIT-HUT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 Construction Lexical Analysis</dc:title>
  <dc:creator>duongnn</dc:creator>
  <cp:lastModifiedBy>Nguyen Tieu Phuong 20210692</cp:lastModifiedBy>
  <cp:revision>341</cp:revision>
  <cp:lastPrinted>2016-10-17T07:21:39Z</cp:lastPrinted>
  <dcterms:created xsi:type="dcterms:W3CDTF">2008-08-20T08:21:40Z</dcterms:created>
  <dcterms:modified xsi:type="dcterms:W3CDTF">2024-05-17T09:16:23Z</dcterms:modified>
</cp:coreProperties>
</file>